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60" r:id="rId4"/>
    <p:sldId id="262" r:id="rId5"/>
    <p:sldId id="270" r:id="rId6"/>
    <p:sldId id="259" r:id="rId7"/>
    <p:sldId id="263" r:id="rId8"/>
    <p:sldId id="264" r:id="rId9"/>
    <p:sldId id="265" r:id="rId10"/>
    <p:sldId id="266" r:id="rId11"/>
    <p:sldId id="271" r:id="rId12"/>
    <p:sldId id="267" r:id="rId13"/>
    <p:sldId id="268" r:id="rId14"/>
    <p:sldId id="269" r:id="rId15"/>
    <p:sldId id="272" r:id="rId16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FF66"/>
    <a:srgbClr val="66FFFF"/>
    <a:srgbClr val="945BAD"/>
    <a:srgbClr val="EAEA1E"/>
    <a:srgbClr val="DEED1B"/>
    <a:srgbClr val="F1F117"/>
    <a:srgbClr val="FFFF00"/>
    <a:srgbClr val="2929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Sin estilo ni cuadrícul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45" d="100"/>
          <a:sy n="45" d="100"/>
        </p:scale>
        <p:origin x="696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F6F3B82-815D-4620-9DAB-D7FE44D987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E64F67A-5FEB-42E1-9799-E5BB527997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DABD744-1414-431F-853D-2AA1AE6AB3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706AA5-2E6A-4CE0-A9EC-A66A6D300D2E}" type="datetimeFigureOut">
              <a:rPr lang="es-CO" smtClean="0"/>
              <a:t>29/04/2021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93836E1-EC18-4FFD-92EC-944BA22AF6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16B084C-A4BB-4300-A7A6-6BFAED62E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840E8-5808-429F-B262-11AE556F2490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9608397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344AEEF-06AB-4BF8-B6AD-F225E4E62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3E10130B-19F9-4225-B780-76680371AF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8670D5B-BFCF-4604-8436-5D91A10FC9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706AA5-2E6A-4CE0-A9EC-A66A6D300D2E}" type="datetimeFigureOut">
              <a:rPr lang="es-CO" smtClean="0"/>
              <a:t>29/04/2021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CC9482C-B983-492A-8D70-6C36E98BA7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6307AB1-E203-467B-868E-734A8110FF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840E8-5808-429F-B262-11AE556F2490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7915353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DBBC9E84-A135-4E74-9596-1686DA2239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EA979DE8-F7ED-419C-BA54-0CA777922E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E6576B5-AAA4-4562-9EE6-2DC8B77DA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706AA5-2E6A-4CE0-A9EC-A66A6D300D2E}" type="datetimeFigureOut">
              <a:rPr lang="es-CO" smtClean="0"/>
              <a:t>29/04/2021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7668981-7648-4ED0-8EFA-F74846928B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17DF74A-64EF-4637-8E63-1E15D353D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840E8-5808-429F-B262-11AE556F2490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142765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1BCD1F-1796-4A56-AE81-8BEA6F2B2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F93EBE7-8ED1-434A-BA23-AA84AFE129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BEC1AA0-0DBC-4F41-B5CF-B1FACE5504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706AA5-2E6A-4CE0-A9EC-A66A6D300D2E}" type="datetimeFigureOut">
              <a:rPr lang="es-CO" smtClean="0"/>
              <a:t>29/04/2021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87DAC9B-1FD5-45AA-9E81-B06154434E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E0B7B9B-2285-4D75-81AC-69D6857D6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840E8-5808-429F-B262-11AE556F2490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271577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42C0B6-12F8-4891-9B99-DD69A93EE7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414678C-EAB2-453B-84AC-DB01437E53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4978051-3958-478E-8DF0-617F69B79A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706AA5-2E6A-4CE0-A9EC-A66A6D300D2E}" type="datetimeFigureOut">
              <a:rPr lang="es-CO" smtClean="0"/>
              <a:t>29/04/2021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6FAC548-CB41-420B-B27C-294E660ADF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DBEB39A-0D75-4D80-8F69-94CC87B41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840E8-5808-429F-B262-11AE556F2490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4517736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52CDF5-AA95-464E-B123-4A7BD921E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CF2D522-51FA-44DF-8E61-761674F857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94ECCC4F-2243-48F9-BEE2-EDE03530E8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362C0D2-766D-4FF5-B45E-1C2120B5FC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706AA5-2E6A-4CE0-A9EC-A66A6D300D2E}" type="datetimeFigureOut">
              <a:rPr lang="es-CO" smtClean="0"/>
              <a:t>29/04/2021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861196DC-4F87-42BA-B335-16BFEFC4F4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11BC471-3331-47F3-B070-54068D5C20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840E8-5808-429F-B262-11AE556F2490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55233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F9805E-7DE6-4083-8CD8-D8E9191DE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A83898B-EB74-4B14-95E2-0AAE189A0C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7A74DB97-7922-4506-8D48-2286204B19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B8AAE53A-3C28-4A1D-A4C1-CD87B8921B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06F2C289-91BE-44C7-BF94-630A6D7FF8B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80AB2D17-A6A7-4C08-B20D-DFA06218CD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706AA5-2E6A-4CE0-A9EC-A66A6D300D2E}" type="datetimeFigureOut">
              <a:rPr lang="es-CO" smtClean="0"/>
              <a:t>29/04/2021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97EF59E4-4B34-4D31-8080-85E6CFAC04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F5CB8A88-014F-447B-BC56-BEC2AB93F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840E8-5808-429F-B262-11AE556F2490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4030006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C687FF8-3DD1-4535-BE38-C94A599DF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75125621-C711-46D0-B3BA-13F24220BD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706AA5-2E6A-4CE0-A9EC-A66A6D300D2E}" type="datetimeFigureOut">
              <a:rPr lang="es-CO" smtClean="0"/>
              <a:t>29/04/2021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93AD0C2C-26F4-40C5-9CAC-7D0C25C9F6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6565AE44-60A4-4959-9B8D-E238D38EDD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840E8-5808-429F-B262-11AE556F2490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8912032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23F4B5DD-06B6-40EF-987E-F5F78C3D4C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706AA5-2E6A-4CE0-A9EC-A66A6D300D2E}" type="datetimeFigureOut">
              <a:rPr lang="es-CO" smtClean="0"/>
              <a:t>29/04/2021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8466F243-BDC1-461B-9D1E-D20BAA37F6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E9E46A5-AFB4-4619-9677-6D5313C5E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840E8-5808-429F-B262-11AE556F2490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443777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1057B0-1B84-481E-A5BC-F7BD0F3587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B71D92A-8A13-414D-A07A-6D4F20C2B6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171306A1-BEE1-4D45-B960-B62BDC7F3A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3DDABE6-DA43-475E-AA72-46820ACDCB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706AA5-2E6A-4CE0-A9EC-A66A6D300D2E}" type="datetimeFigureOut">
              <a:rPr lang="es-CO" smtClean="0"/>
              <a:t>29/04/2021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051F64EA-C700-44F3-B40D-38A622D66A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343253C9-0D59-4DF4-8CA6-2597DF12D7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840E8-5808-429F-B262-11AE556F2490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9373581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AB3A30-0C77-48B8-B2E1-3FCE18172C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E22D3F8E-34DF-4011-B820-3D308E496B6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504221D-ADB1-4969-A497-8C953B0D6B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26C0478-089D-4069-BC3D-763FA55014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706AA5-2E6A-4CE0-A9EC-A66A6D300D2E}" type="datetimeFigureOut">
              <a:rPr lang="es-CO" smtClean="0"/>
              <a:t>29/04/2021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26C08F1-B3BD-48B4-A51B-5AFA68039B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B09E452-A566-4E57-BFC9-38E9396BC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840E8-5808-429F-B262-11AE556F2490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4704535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5617CD0B-47A4-43D6-9889-ABCE917C28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1F00C87-46BD-42CC-869C-4247B02D25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AF35581-BE47-4E9F-884B-4E20059767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706AA5-2E6A-4CE0-A9EC-A66A6D300D2E}" type="datetimeFigureOut">
              <a:rPr lang="es-CO" smtClean="0"/>
              <a:t>29/04/2021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8336128-8119-4789-9A3A-8AD74A9EAF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9E9A5E1-5848-4CD2-8640-A55616CFFF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4840E8-5808-429F-B262-11AE556F2490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2843354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8.svg"/><Relationship Id="rId3" Type="http://schemas.openxmlformats.org/officeDocument/2006/relationships/image" Target="../media/image2.png"/><Relationship Id="rId7" Type="http://schemas.openxmlformats.org/officeDocument/2006/relationships/slide" Target="slide6.xml"/><Relationship Id="rId12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" Target="slide3.xml"/><Relationship Id="rId11" Type="http://schemas.openxmlformats.org/officeDocument/2006/relationships/image" Target="../media/image6.svg"/><Relationship Id="rId5" Type="http://schemas.openxmlformats.org/officeDocument/2006/relationships/slide" Target="slide4.xml"/><Relationship Id="rId15" Type="http://schemas.openxmlformats.org/officeDocument/2006/relationships/image" Target="../media/image10.svg"/><Relationship Id="rId10" Type="http://schemas.openxmlformats.org/officeDocument/2006/relationships/image" Target="../media/image5.png"/><Relationship Id="rId4" Type="http://schemas.openxmlformats.org/officeDocument/2006/relationships/slide" Target="slide2.xml"/><Relationship Id="rId9" Type="http://schemas.openxmlformats.org/officeDocument/2006/relationships/image" Target="../media/image4.svg"/><Relationship Id="rId14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slide" Target="slide2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" Target="slide5.xml"/><Relationship Id="rId5" Type="http://schemas.microsoft.com/office/2007/relationships/hdphoto" Target="../media/hdphoto1.wdp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slide" Target="slide5.xml"/><Relationship Id="rId4" Type="http://schemas.openxmlformats.org/officeDocument/2006/relationships/slide" Target="slid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" Target="slide2.xml"/><Relationship Id="rId5" Type="http://schemas.openxmlformats.org/officeDocument/2006/relationships/slide" Target="slide5.xml"/><Relationship Id="rId4" Type="http://schemas.openxmlformats.org/officeDocument/2006/relationships/slide" Target="slid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" Target="slide2.xml"/><Relationship Id="rId5" Type="http://schemas.openxmlformats.org/officeDocument/2006/relationships/slide" Target="slide5.xml"/><Relationship Id="rId4" Type="http://schemas.openxmlformats.org/officeDocument/2006/relationships/slide" Target="slid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slide" Target="slide2.xml"/><Relationship Id="rId4" Type="http://schemas.openxmlformats.org/officeDocument/2006/relationships/slide" Target="slid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A5648520-7392-406B-B9EC-53F98E6C1E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2073" y="0"/>
            <a:ext cx="5492479" cy="6858000"/>
          </a:xfrm>
          <a:prstGeom prst="rect">
            <a:avLst/>
          </a:prstGeom>
        </p:spPr>
      </p:pic>
      <p:pic>
        <p:nvPicPr>
          <p:cNvPr id="1026" name="Picture 2" descr="Rendered Image">
            <a:extLst>
              <a:ext uri="{FF2B5EF4-FFF2-40B4-BE49-F238E27FC236}">
                <a16:creationId xmlns:a16="http://schemas.microsoft.com/office/drawing/2014/main" id="{6A9A87F5-A226-4D23-9290-1F4C718339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2633" y="167353"/>
            <a:ext cx="4992765" cy="1160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Diagrama de flujo: terminador 10">
            <a:hlinkClick r:id="rId4" action="ppaction://hlinksldjump"/>
            <a:extLst>
              <a:ext uri="{FF2B5EF4-FFF2-40B4-BE49-F238E27FC236}">
                <a16:creationId xmlns:a16="http://schemas.microsoft.com/office/drawing/2014/main" id="{47130312-852A-4ED3-BCE3-A337FCED4B2B}"/>
              </a:ext>
            </a:extLst>
          </p:cNvPr>
          <p:cNvSpPr/>
          <p:nvPr/>
        </p:nvSpPr>
        <p:spPr>
          <a:xfrm>
            <a:off x="4387065" y="1171255"/>
            <a:ext cx="1767155" cy="801384"/>
          </a:xfrm>
          <a:prstGeom prst="flowChartTerminator">
            <a:avLst/>
          </a:prstGeom>
          <a:solidFill>
            <a:srgbClr val="EAEA1E">
              <a:alpha val="52941"/>
            </a:srgbClr>
          </a:solidFill>
          <a:ln w="28575">
            <a:solidFill>
              <a:srgbClr val="DEED1B"/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latin typeface="Forte" panose="03060902040502070203" pitchFamily="66" charset="0"/>
              </a:rPr>
              <a:t>        ¡Play!</a:t>
            </a:r>
            <a:endParaRPr lang="es-CO" dirty="0">
              <a:latin typeface="Forte" panose="03060902040502070203" pitchFamily="66" charset="0"/>
            </a:endParaRPr>
          </a:p>
        </p:txBody>
      </p:sp>
      <p:sp>
        <p:nvSpPr>
          <p:cNvPr id="23" name="Diagrama de flujo: terminador 22">
            <a:hlinkClick r:id="rId5" action="ppaction://hlinksldjump"/>
            <a:extLst>
              <a:ext uri="{FF2B5EF4-FFF2-40B4-BE49-F238E27FC236}">
                <a16:creationId xmlns:a16="http://schemas.microsoft.com/office/drawing/2014/main" id="{85B83220-E82B-4A16-9345-B9B4179838A5}"/>
              </a:ext>
            </a:extLst>
          </p:cNvPr>
          <p:cNvSpPr/>
          <p:nvPr/>
        </p:nvSpPr>
        <p:spPr>
          <a:xfrm>
            <a:off x="6296346" y="1222625"/>
            <a:ext cx="1820238" cy="750014"/>
          </a:xfrm>
          <a:prstGeom prst="flowChartTerminator">
            <a:avLst/>
          </a:prstGeom>
          <a:solidFill>
            <a:srgbClr val="EAEA1E">
              <a:alpha val="52941"/>
            </a:srgbClr>
          </a:solidFill>
          <a:ln w="28575">
            <a:solidFill>
              <a:srgbClr val="DEED1B"/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latin typeface="Forte" panose="03060902040502070203" pitchFamily="66" charset="0"/>
              </a:rPr>
              <a:t>         Log in</a:t>
            </a:r>
            <a:endParaRPr lang="es-CO" dirty="0">
              <a:latin typeface="Forte" panose="03060902040502070203" pitchFamily="66" charset="0"/>
            </a:endParaRPr>
          </a:p>
        </p:txBody>
      </p:sp>
      <p:sp>
        <p:nvSpPr>
          <p:cNvPr id="24" name="Diagrama de flujo: terminador 23">
            <a:hlinkClick r:id="rId6" action="ppaction://hlinksldjump"/>
            <a:extLst>
              <a:ext uri="{FF2B5EF4-FFF2-40B4-BE49-F238E27FC236}">
                <a16:creationId xmlns:a16="http://schemas.microsoft.com/office/drawing/2014/main" id="{A958ABBA-9F67-4C97-ADAB-87C89869069A}"/>
              </a:ext>
            </a:extLst>
          </p:cNvPr>
          <p:cNvSpPr/>
          <p:nvPr/>
        </p:nvSpPr>
        <p:spPr>
          <a:xfrm>
            <a:off x="4428161" y="2083942"/>
            <a:ext cx="1777429" cy="864741"/>
          </a:xfrm>
          <a:prstGeom prst="flowChartTerminator">
            <a:avLst/>
          </a:prstGeom>
          <a:solidFill>
            <a:srgbClr val="EAEA1E">
              <a:alpha val="52941"/>
            </a:srgbClr>
          </a:solidFill>
          <a:ln w="28575">
            <a:solidFill>
              <a:srgbClr val="DEED1B"/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Forte" panose="03060902040502070203" pitchFamily="66" charset="0"/>
            </a:endParaRPr>
          </a:p>
          <a:p>
            <a:pPr algn="ctr"/>
            <a:r>
              <a:rPr lang="es-ES" dirty="0">
                <a:latin typeface="Forte" panose="03060902040502070203" pitchFamily="66" charset="0"/>
              </a:rPr>
              <a:t>Create account</a:t>
            </a:r>
            <a:endParaRPr lang="es-CO" dirty="0">
              <a:latin typeface="Forte" panose="03060902040502070203" pitchFamily="66" charset="0"/>
            </a:endParaRPr>
          </a:p>
        </p:txBody>
      </p:sp>
      <p:sp>
        <p:nvSpPr>
          <p:cNvPr id="25" name="Diagrama de flujo: terminador 24">
            <a:hlinkClick r:id="rId7" action="ppaction://hlinksldjump"/>
            <a:extLst>
              <a:ext uri="{FF2B5EF4-FFF2-40B4-BE49-F238E27FC236}">
                <a16:creationId xmlns:a16="http://schemas.microsoft.com/office/drawing/2014/main" id="{483B3553-3FE2-4500-8FC9-0F9BB9A63A6E}"/>
              </a:ext>
            </a:extLst>
          </p:cNvPr>
          <p:cNvSpPr/>
          <p:nvPr/>
        </p:nvSpPr>
        <p:spPr>
          <a:xfrm>
            <a:off x="6316891" y="2114765"/>
            <a:ext cx="2190111" cy="772273"/>
          </a:xfrm>
          <a:prstGeom prst="flowChartTerminator">
            <a:avLst/>
          </a:prstGeom>
          <a:solidFill>
            <a:srgbClr val="EAEA1E">
              <a:alpha val="52941"/>
            </a:srgbClr>
          </a:solidFill>
          <a:ln w="28575">
            <a:solidFill>
              <a:srgbClr val="DEED1B"/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latin typeface="Forte" panose="03060902040502070203" pitchFamily="66" charset="0"/>
              </a:rPr>
              <a:t>Configure dashboard</a:t>
            </a:r>
            <a:endParaRPr lang="es-CO" dirty="0">
              <a:latin typeface="Forte" panose="03060902040502070203" pitchFamily="66" charset="0"/>
            </a:endParaRPr>
          </a:p>
        </p:txBody>
      </p:sp>
      <p:pic>
        <p:nvPicPr>
          <p:cNvPr id="26" name="Gráfico 25" descr="Seguir con relleno sólido">
            <a:extLst>
              <a:ext uri="{FF2B5EF4-FFF2-40B4-BE49-F238E27FC236}">
                <a16:creationId xmlns:a16="http://schemas.microsoft.com/office/drawing/2014/main" id="{BD16E674-A18A-4278-A313-5AD7FC41F24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001803" y="2077949"/>
            <a:ext cx="546242" cy="546242"/>
          </a:xfrm>
          <a:prstGeom prst="rect">
            <a:avLst/>
          </a:prstGeom>
        </p:spPr>
      </p:pic>
      <p:pic>
        <p:nvPicPr>
          <p:cNvPr id="27" name="Gráfico 26" descr="Dispositivo de juego contorno">
            <a:extLst>
              <a:ext uri="{FF2B5EF4-FFF2-40B4-BE49-F238E27FC236}">
                <a16:creationId xmlns:a16="http://schemas.microsoft.com/office/drawing/2014/main" id="{9E5262A7-B754-473E-8DE1-98D168EB453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502649" y="1235465"/>
            <a:ext cx="654977" cy="654977"/>
          </a:xfrm>
          <a:prstGeom prst="rect">
            <a:avLst/>
          </a:prstGeom>
        </p:spPr>
      </p:pic>
      <p:pic>
        <p:nvPicPr>
          <p:cNvPr id="29" name="Gráfico 28" descr="Herramientas con relleno sólido">
            <a:hlinkClick r:id="rId7" action="ppaction://hlinksldjump"/>
            <a:extLst>
              <a:ext uri="{FF2B5EF4-FFF2-40B4-BE49-F238E27FC236}">
                <a16:creationId xmlns:a16="http://schemas.microsoft.com/office/drawing/2014/main" id="{C11F7270-3383-4FAA-8544-C2CA9F8C26B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504398" y="2273158"/>
            <a:ext cx="410110" cy="410110"/>
          </a:xfrm>
          <a:prstGeom prst="rect">
            <a:avLst/>
          </a:prstGeom>
        </p:spPr>
      </p:pic>
      <p:pic>
        <p:nvPicPr>
          <p:cNvPr id="31" name="Gráfico 30" descr="Usuarios con relleno sólido">
            <a:extLst>
              <a:ext uri="{FF2B5EF4-FFF2-40B4-BE49-F238E27FC236}">
                <a16:creationId xmlns:a16="http://schemas.microsoft.com/office/drawing/2014/main" id="{08B25901-9B8B-40F2-911A-15AB7122B40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378540" y="1173823"/>
            <a:ext cx="798816" cy="798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5114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FA67CD3-AB4E-4A7A-BEB8-53C445D8C4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726"/>
            <a:ext cx="5614875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7CF545F-9C2E-4446-97CD-AD92990C2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Freeform 62">
            <a:extLst>
              <a:ext uri="{FF2B5EF4-FFF2-40B4-BE49-F238E27FC236}">
                <a16:creationId xmlns:a16="http://schemas.microsoft.com/office/drawing/2014/main" id="{339C8D78-A644-462F-B674-F440635E5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8619"/>
            <a:ext cx="5000438" cy="5400962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5000"/>
                  </a:schemeClr>
                </a:gs>
                <a:gs pos="100000">
                  <a:schemeClr val="bg2">
                    <a:lumMod val="8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50C9EE60-0E0E-41BE-8144-D463F13687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256" y="1417835"/>
            <a:ext cx="3065020" cy="3831276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F084E75-54D8-42D6-97C0-5E27CF4F5A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87831" y="849736"/>
            <a:ext cx="5426757" cy="4759953"/>
          </a:xfrm>
        </p:spPr>
        <p:txBody>
          <a:bodyPr anchor="ctr">
            <a:normAutofit/>
          </a:bodyPr>
          <a:lstStyle/>
          <a:p>
            <a:r>
              <a:rPr lang="en-US" sz="3000" dirty="0">
                <a:solidFill>
                  <a:srgbClr val="000000"/>
                </a:solidFill>
              </a:rPr>
              <a:t>1.Jframe</a:t>
            </a:r>
          </a:p>
          <a:p>
            <a:r>
              <a:rPr lang="en-US" sz="3000" dirty="0">
                <a:solidFill>
                  <a:srgbClr val="000000"/>
                </a:solidFill>
              </a:rPr>
              <a:t>2.JTextField</a:t>
            </a:r>
          </a:p>
          <a:p>
            <a:r>
              <a:rPr lang="en-US" sz="3000" dirty="0">
                <a:solidFill>
                  <a:srgbClr val="000000"/>
                </a:solidFill>
              </a:rPr>
              <a:t>3.Jlabel</a:t>
            </a:r>
          </a:p>
          <a:p>
            <a:r>
              <a:rPr lang="en-US" sz="3000" dirty="0">
                <a:solidFill>
                  <a:srgbClr val="000000"/>
                </a:solidFill>
              </a:rPr>
              <a:t>4.Jbutton</a:t>
            </a:r>
          </a:p>
          <a:p>
            <a:r>
              <a:rPr lang="en-US" sz="3000" dirty="0">
                <a:solidFill>
                  <a:srgbClr val="000000"/>
                </a:solidFill>
              </a:rPr>
              <a:t>5.JButton</a:t>
            </a:r>
          </a:p>
          <a:p>
            <a:r>
              <a:rPr lang="en-US" sz="3000" dirty="0">
                <a:solidFill>
                  <a:srgbClr val="000000"/>
                </a:solidFill>
              </a:rPr>
              <a:t>6.Jbutton</a:t>
            </a:r>
          </a:p>
          <a:p>
            <a:r>
              <a:rPr lang="en-US" sz="3000" dirty="0">
                <a:solidFill>
                  <a:srgbClr val="000000"/>
                </a:solidFill>
              </a:rPr>
              <a:t>7.(4-5-6)estan contenidos en Jpanel, con estilo GridLayout.</a:t>
            </a:r>
          </a:p>
          <a:p>
            <a:endParaRPr lang="en-US" sz="2000" dirty="0">
              <a:solidFill>
                <a:srgbClr val="000000"/>
              </a:solidFill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E0975FA8-02D7-400F-94AC-ABFE6BEEABA3}"/>
              </a:ext>
            </a:extLst>
          </p:cNvPr>
          <p:cNvSpPr txBox="1"/>
          <p:nvPr/>
        </p:nvSpPr>
        <p:spPr>
          <a:xfrm>
            <a:off x="3462391" y="1808252"/>
            <a:ext cx="287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rgbClr val="FF0000"/>
                </a:solidFill>
              </a:rPr>
              <a:t>1</a:t>
            </a:r>
            <a:endParaRPr lang="es-CO" dirty="0">
              <a:solidFill>
                <a:srgbClr val="FF0000"/>
              </a:solidFill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23172289-6264-4BB7-AD42-CA0DE2BDC271}"/>
              </a:ext>
            </a:extLst>
          </p:cNvPr>
          <p:cNvSpPr txBox="1"/>
          <p:nvPr/>
        </p:nvSpPr>
        <p:spPr>
          <a:xfrm>
            <a:off x="2864777" y="2032571"/>
            <a:ext cx="287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rgbClr val="FF0000"/>
                </a:solidFill>
              </a:rPr>
              <a:t>2</a:t>
            </a:r>
            <a:endParaRPr lang="es-CO" dirty="0">
              <a:solidFill>
                <a:srgbClr val="FF0000"/>
              </a:solidFill>
            </a:endParaRP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D026E9E0-E8F1-4A0F-B626-E6437AEA3A57}"/>
              </a:ext>
            </a:extLst>
          </p:cNvPr>
          <p:cNvSpPr txBox="1"/>
          <p:nvPr/>
        </p:nvSpPr>
        <p:spPr>
          <a:xfrm>
            <a:off x="2637034" y="2421277"/>
            <a:ext cx="287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rgbClr val="FF0000"/>
                </a:solidFill>
              </a:rPr>
              <a:t>3</a:t>
            </a:r>
            <a:endParaRPr lang="es-CO" dirty="0">
              <a:solidFill>
                <a:srgbClr val="FF0000"/>
              </a:solidFill>
            </a:endParaRP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2391137E-FDE0-4EE6-B25E-E0D1B793F1D1}"/>
              </a:ext>
            </a:extLst>
          </p:cNvPr>
          <p:cNvSpPr txBox="1"/>
          <p:nvPr/>
        </p:nvSpPr>
        <p:spPr>
          <a:xfrm>
            <a:off x="2501757" y="4279187"/>
            <a:ext cx="287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rgbClr val="FF0000"/>
                </a:solidFill>
              </a:rPr>
              <a:t>5</a:t>
            </a:r>
            <a:endParaRPr lang="es-CO" dirty="0">
              <a:solidFill>
                <a:srgbClr val="FF0000"/>
              </a:solidFill>
            </a:endParaRP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4EE88276-9E53-450B-BBD2-AE4FB020932F}"/>
              </a:ext>
            </a:extLst>
          </p:cNvPr>
          <p:cNvSpPr txBox="1"/>
          <p:nvPr/>
        </p:nvSpPr>
        <p:spPr>
          <a:xfrm>
            <a:off x="1606193" y="4267200"/>
            <a:ext cx="287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rgbClr val="FF0000"/>
                </a:solidFill>
              </a:rPr>
              <a:t>4</a:t>
            </a:r>
            <a:endParaRPr lang="es-CO" dirty="0">
              <a:solidFill>
                <a:srgbClr val="FF0000"/>
              </a:solidFill>
            </a:endParaRP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7A7AE620-7379-4987-AFEE-2656B28CC92D}"/>
              </a:ext>
            </a:extLst>
          </p:cNvPr>
          <p:cNvSpPr txBox="1"/>
          <p:nvPr/>
        </p:nvSpPr>
        <p:spPr>
          <a:xfrm>
            <a:off x="3359649" y="4284324"/>
            <a:ext cx="287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rgbClr val="FF0000"/>
                </a:solidFill>
              </a:rPr>
              <a:t>6</a:t>
            </a:r>
            <a:endParaRPr lang="es-CO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29146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FA67CD3-AB4E-4A7A-BEB8-53C445D8C4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726"/>
            <a:ext cx="5614875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7CF545F-9C2E-4446-97CD-AD92990C2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Freeform 62">
            <a:extLst>
              <a:ext uri="{FF2B5EF4-FFF2-40B4-BE49-F238E27FC236}">
                <a16:creationId xmlns:a16="http://schemas.microsoft.com/office/drawing/2014/main" id="{339C8D78-A644-462F-B674-F440635E5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8619"/>
            <a:ext cx="5000438" cy="5400962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5000"/>
                  </a:schemeClr>
                </a:gs>
                <a:gs pos="100000">
                  <a:schemeClr val="bg2">
                    <a:lumMod val="8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4A8B12EF-A3D9-4D64-A21C-EBF149AA1E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664" y="1273482"/>
            <a:ext cx="3247371" cy="4161547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F084E75-54D8-42D6-97C0-5E27CF4F5A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87831" y="849736"/>
            <a:ext cx="5426757" cy="4759953"/>
          </a:xfrm>
        </p:spPr>
        <p:txBody>
          <a:bodyPr anchor="ctr">
            <a:normAutofit/>
          </a:bodyPr>
          <a:lstStyle/>
          <a:p>
            <a:r>
              <a:rPr lang="en-US" sz="3000" dirty="0">
                <a:solidFill>
                  <a:srgbClr val="000000"/>
                </a:solidFill>
              </a:rPr>
              <a:t>1.Jframe</a:t>
            </a:r>
          </a:p>
          <a:p>
            <a:r>
              <a:rPr lang="en-US" sz="3000" dirty="0">
                <a:solidFill>
                  <a:srgbClr val="000000"/>
                </a:solidFill>
              </a:rPr>
              <a:t>2.JLabel</a:t>
            </a:r>
          </a:p>
          <a:p>
            <a:r>
              <a:rPr lang="en-US" sz="3000" dirty="0">
                <a:solidFill>
                  <a:srgbClr val="000000"/>
                </a:solidFill>
              </a:rPr>
              <a:t>3.Jbutton</a:t>
            </a:r>
          </a:p>
          <a:p>
            <a:r>
              <a:rPr lang="en-US" sz="3000" dirty="0">
                <a:solidFill>
                  <a:srgbClr val="000000"/>
                </a:solidFill>
              </a:rPr>
              <a:t>4.JButton</a:t>
            </a:r>
          </a:p>
          <a:p>
            <a:r>
              <a:rPr lang="en-US" sz="3000" dirty="0">
                <a:solidFill>
                  <a:srgbClr val="000000"/>
                </a:solidFill>
              </a:rPr>
              <a:t>5.Jbutton</a:t>
            </a:r>
          </a:p>
          <a:p>
            <a:r>
              <a:rPr lang="en-US" sz="3000" dirty="0">
                <a:solidFill>
                  <a:srgbClr val="000000"/>
                </a:solidFill>
              </a:rPr>
              <a:t>7.(3-4-5)estan contenidos en Jpanel, con estilo GridLayout.</a:t>
            </a:r>
          </a:p>
          <a:p>
            <a:endParaRPr lang="en-US" sz="2000" dirty="0">
              <a:solidFill>
                <a:srgbClr val="000000"/>
              </a:solidFill>
            </a:endParaRP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B9CFBE37-1D0D-4E15-BC9F-85803BF2A605}"/>
              </a:ext>
            </a:extLst>
          </p:cNvPr>
          <p:cNvSpPr txBox="1"/>
          <p:nvPr/>
        </p:nvSpPr>
        <p:spPr>
          <a:xfrm>
            <a:off x="3462391" y="1808252"/>
            <a:ext cx="287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rgbClr val="FF0000"/>
                </a:solidFill>
              </a:rPr>
              <a:t>1</a:t>
            </a:r>
            <a:endParaRPr lang="es-CO" dirty="0">
              <a:solidFill>
                <a:srgbClr val="FF0000"/>
              </a:solidFill>
            </a:endParaRP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93DD3FDB-7F0D-4E77-943C-BDDA6581C205}"/>
              </a:ext>
            </a:extLst>
          </p:cNvPr>
          <p:cNvSpPr txBox="1"/>
          <p:nvPr/>
        </p:nvSpPr>
        <p:spPr>
          <a:xfrm>
            <a:off x="2500045" y="4595973"/>
            <a:ext cx="287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rgbClr val="FF0000"/>
                </a:solidFill>
              </a:rPr>
              <a:t>4</a:t>
            </a:r>
            <a:endParaRPr lang="es-CO" dirty="0">
              <a:solidFill>
                <a:srgbClr val="FF0000"/>
              </a:solidFill>
            </a:endParaRP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67B97FD9-05D0-4415-B8B5-A73EE54A2B0B}"/>
              </a:ext>
            </a:extLst>
          </p:cNvPr>
          <p:cNvSpPr txBox="1"/>
          <p:nvPr/>
        </p:nvSpPr>
        <p:spPr>
          <a:xfrm>
            <a:off x="2587375" y="2340796"/>
            <a:ext cx="287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rgbClr val="FF0000"/>
                </a:solidFill>
              </a:rPr>
              <a:t>2</a:t>
            </a:r>
            <a:endParaRPr lang="es-CO" dirty="0">
              <a:solidFill>
                <a:srgbClr val="FF0000"/>
              </a:solidFill>
            </a:endParaRP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48274AFA-E1BE-44D5-9E00-8FA636193ABF}"/>
              </a:ext>
            </a:extLst>
          </p:cNvPr>
          <p:cNvSpPr txBox="1"/>
          <p:nvPr/>
        </p:nvSpPr>
        <p:spPr>
          <a:xfrm>
            <a:off x="1424683" y="4568576"/>
            <a:ext cx="287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rgbClr val="FF0000"/>
                </a:solidFill>
              </a:rPr>
              <a:t>3</a:t>
            </a:r>
            <a:endParaRPr lang="es-CO" dirty="0">
              <a:solidFill>
                <a:srgbClr val="FF0000"/>
              </a:solidFill>
            </a:endParaRP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AC974F8D-DCDB-4425-90AC-8F9CA18EAF0A}"/>
              </a:ext>
            </a:extLst>
          </p:cNvPr>
          <p:cNvSpPr txBox="1"/>
          <p:nvPr/>
        </p:nvSpPr>
        <p:spPr>
          <a:xfrm>
            <a:off x="3529173" y="4679879"/>
            <a:ext cx="287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rgbClr val="FF0000"/>
                </a:solidFill>
              </a:rPr>
              <a:t>5</a:t>
            </a:r>
            <a:endParaRPr lang="es-CO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9760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05E4F47-B148-49E0-B472-BBF1493155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421721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A2CE8EB-F719-4F84-9E91-F538438CAC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Freeform 50">
            <a:extLst>
              <a:ext uri="{FF2B5EF4-FFF2-40B4-BE49-F238E27FC236}">
                <a16:creationId xmlns:a16="http://schemas.microsoft.com/office/drawing/2014/main" id="{684BF3E1-C321-4F38-85CF-FEBBEEC15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81159"/>
            <a:ext cx="5464879" cy="6276841"/>
          </a:xfrm>
          <a:custGeom>
            <a:avLst/>
            <a:gdLst>
              <a:gd name="connsiteX0" fmla="*/ 3299930 w 5464879"/>
              <a:gd name="connsiteY0" fmla="*/ 0 h 6276841"/>
              <a:gd name="connsiteX1" fmla="*/ 5398992 w 5464879"/>
              <a:gd name="connsiteY1" fmla="*/ 753544 h 6276841"/>
              <a:gd name="connsiteX2" fmla="*/ 5464879 w 5464879"/>
              <a:gd name="connsiteY2" fmla="*/ 813426 h 6276841"/>
              <a:gd name="connsiteX3" fmla="*/ 5464879 w 5464879"/>
              <a:gd name="connsiteY3" fmla="*/ 5786434 h 6276841"/>
              <a:gd name="connsiteX4" fmla="*/ 5398992 w 5464879"/>
              <a:gd name="connsiteY4" fmla="*/ 5846317 h 6276841"/>
              <a:gd name="connsiteX5" fmla="*/ 4872873 w 5464879"/>
              <a:gd name="connsiteY5" fmla="*/ 6201577 h 6276841"/>
              <a:gd name="connsiteX6" fmla="*/ 4716632 w 5464879"/>
              <a:gd name="connsiteY6" fmla="*/ 6276841 h 6276841"/>
              <a:gd name="connsiteX7" fmla="*/ 1883227 w 5464879"/>
              <a:gd name="connsiteY7" fmla="*/ 6276841 h 6276841"/>
              <a:gd name="connsiteX8" fmla="*/ 1726987 w 5464879"/>
              <a:gd name="connsiteY8" fmla="*/ 6201577 h 6276841"/>
              <a:gd name="connsiteX9" fmla="*/ 0 w 5464879"/>
              <a:gd name="connsiteY9" fmla="*/ 3299930 h 6276841"/>
              <a:gd name="connsiteX10" fmla="*/ 3299930 w 5464879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64879" h="6276841">
                <a:moveTo>
                  <a:pt x="3299930" y="0"/>
                </a:moveTo>
                <a:cubicBezTo>
                  <a:pt x="4097274" y="0"/>
                  <a:pt x="4828569" y="282789"/>
                  <a:pt x="5398992" y="753544"/>
                </a:cubicBezTo>
                <a:lnTo>
                  <a:pt x="5464879" y="813426"/>
                </a:lnTo>
                <a:lnTo>
                  <a:pt x="5464879" y="5786434"/>
                </a:lnTo>
                <a:lnTo>
                  <a:pt x="5398992" y="5846317"/>
                </a:lnTo>
                <a:cubicBezTo>
                  <a:pt x="5236014" y="5980818"/>
                  <a:pt x="5059904" y="6099975"/>
                  <a:pt x="4872873" y="6201577"/>
                </a:cubicBezTo>
                <a:lnTo>
                  <a:pt x="4716632" y="6276841"/>
                </a:lnTo>
                <a:lnTo>
                  <a:pt x="1883227" y="6276841"/>
                </a:lnTo>
                <a:lnTo>
                  <a:pt x="1726987" y="6201577"/>
                </a:lnTo>
                <a:cubicBezTo>
                  <a:pt x="698316" y="5642769"/>
                  <a:pt x="0" y="4552900"/>
                  <a:pt x="0" y="3299930"/>
                </a:cubicBezTo>
                <a:cubicBezTo>
                  <a:pt x="0" y="1477429"/>
                  <a:pt x="1477429" y="0"/>
                  <a:pt x="3299930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E0B4738-842C-4AFA-B83B-80687BF620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21072" y="657546"/>
            <a:ext cx="4765949" cy="5117613"/>
          </a:xfrm>
        </p:spPr>
        <p:txBody>
          <a:bodyPr anchor="t">
            <a:normAutofit/>
          </a:bodyPr>
          <a:lstStyle/>
          <a:p>
            <a:r>
              <a:rPr lang="es-ES" dirty="0">
                <a:solidFill>
                  <a:srgbClr val="000000"/>
                </a:solidFill>
              </a:rPr>
              <a:t>1.Jframe</a:t>
            </a:r>
          </a:p>
          <a:p>
            <a:r>
              <a:rPr lang="es-ES" dirty="0">
                <a:solidFill>
                  <a:srgbClr val="000000"/>
                </a:solidFill>
              </a:rPr>
              <a:t>2.JTextField</a:t>
            </a:r>
          </a:p>
          <a:p>
            <a:r>
              <a:rPr lang="es-ES" dirty="0">
                <a:solidFill>
                  <a:srgbClr val="000000"/>
                </a:solidFill>
              </a:rPr>
              <a:t>3.JComboBox</a:t>
            </a:r>
          </a:p>
          <a:p>
            <a:r>
              <a:rPr lang="es-ES" dirty="0">
                <a:solidFill>
                  <a:srgbClr val="000000"/>
                </a:solidFill>
              </a:rPr>
              <a:t>4. </a:t>
            </a:r>
            <a:r>
              <a:rPr lang="es-ES" dirty="0" err="1">
                <a:solidFill>
                  <a:srgbClr val="000000"/>
                </a:solidFill>
              </a:rPr>
              <a:t>JComboBox</a:t>
            </a:r>
            <a:r>
              <a:rPr lang="es-ES" dirty="0">
                <a:solidFill>
                  <a:srgbClr val="000000"/>
                </a:solidFill>
              </a:rPr>
              <a:t> </a:t>
            </a:r>
          </a:p>
          <a:p>
            <a:r>
              <a:rPr lang="es-ES" dirty="0">
                <a:solidFill>
                  <a:srgbClr val="000000"/>
                </a:solidFill>
              </a:rPr>
              <a:t>5.JButton</a:t>
            </a:r>
          </a:p>
          <a:p>
            <a:r>
              <a:rPr lang="es-ES" dirty="0">
                <a:solidFill>
                  <a:srgbClr val="000000"/>
                </a:solidFill>
              </a:rPr>
              <a:t>6.Jbutton</a:t>
            </a:r>
          </a:p>
          <a:p>
            <a:r>
              <a:rPr lang="es-ES" dirty="0">
                <a:solidFill>
                  <a:srgbClr val="000000"/>
                </a:solidFill>
              </a:rPr>
              <a:t>7.(5-6)están contenidos en </a:t>
            </a:r>
            <a:r>
              <a:rPr lang="es-ES" dirty="0" err="1">
                <a:solidFill>
                  <a:srgbClr val="000000"/>
                </a:solidFill>
              </a:rPr>
              <a:t>Jpanel</a:t>
            </a:r>
            <a:r>
              <a:rPr lang="es-ES" dirty="0">
                <a:solidFill>
                  <a:srgbClr val="000000"/>
                </a:solidFill>
              </a:rPr>
              <a:t> con estilo GridLayout</a:t>
            </a:r>
            <a:endParaRPr lang="es-CO" dirty="0">
              <a:solidFill>
                <a:srgbClr val="000000"/>
              </a:solidFill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718E7BC0-68BD-4D9A-89CF-BA7C5A3BEA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599" y="1226045"/>
            <a:ext cx="4062177" cy="4966585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9A86C41C-FB2F-4F6F-9300-7E90F1E4EED0}"/>
              </a:ext>
            </a:extLst>
          </p:cNvPr>
          <p:cNvSpPr txBox="1"/>
          <p:nvPr/>
        </p:nvSpPr>
        <p:spPr>
          <a:xfrm flipH="1">
            <a:off x="3724895" y="2054832"/>
            <a:ext cx="292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1</a:t>
            </a:r>
            <a:endParaRPr lang="es-CO" b="1" dirty="0">
              <a:solidFill>
                <a:srgbClr val="FF0000"/>
              </a:solidFill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BBB50603-3E06-4ED3-BDAC-AFFCA04A080A}"/>
              </a:ext>
            </a:extLst>
          </p:cNvPr>
          <p:cNvSpPr txBox="1"/>
          <p:nvPr/>
        </p:nvSpPr>
        <p:spPr>
          <a:xfrm flipH="1">
            <a:off x="1606706" y="2135313"/>
            <a:ext cx="292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2</a:t>
            </a:r>
            <a:endParaRPr lang="es-CO" b="1" dirty="0">
              <a:solidFill>
                <a:srgbClr val="FF0000"/>
              </a:solidFill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B36EF238-C0FC-4B8B-86FA-212672A767FC}"/>
              </a:ext>
            </a:extLst>
          </p:cNvPr>
          <p:cNvSpPr txBox="1"/>
          <p:nvPr/>
        </p:nvSpPr>
        <p:spPr>
          <a:xfrm flipH="1">
            <a:off x="3012554" y="2667856"/>
            <a:ext cx="292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4</a:t>
            </a:r>
            <a:endParaRPr lang="es-CO" b="1" dirty="0">
              <a:solidFill>
                <a:srgbClr val="FF0000"/>
              </a:solidFill>
            </a:endParaRP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0A8892EC-97E0-4699-921B-F0F21538BEB5}"/>
              </a:ext>
            </a:extLst>
          </p:cNvPr>
          <p:cNvSpPr txBox="1"/>
          <p:nvPr/>
        </p:nvSpPr>
        <p:spPr>
          <a:xfrm flipH="1">
            <a:off x="853268" y="2768885"/>
            <a:ext cx="292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3</a:t>
            </a:r>
            <a:endParaRPr lang="es-CO" b="1" dirty="0">
              <a:solidFill>
                <a:srgbClr val="FF0000"/>
              </a:solidFill>
            </a:endParaRP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FAD13609-026E-4185-8541-78FCBA182847}"/>
              </a:ext>
            </a:extLst>
          </p:cNvPr>
          <p:cNvSpPr txBox="1"/>
          <p:nvPr/>
        </p:nvSpPr>
        <p:spPr>
          <a:xfrm flipH="1">
            <a:off x="1839585" y="5008652"/>
            <a:ext cx="292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5</a:t>
            </a:r>
            <a:endParaRPr lang="es-CO" b="1" dirty="0">
              <a:solidFill>
                <a:srgbClr val="FF0000"/>
              </a:solidFill>
            </a:endParaRP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2B4B6F1E-4503-42E9-BF35-E290D1806E76}"/>
              </a:ext>
            </a:extLst>
          </p:cNvPr>
          <p:cNvSpPr txBox="1"/>
          <p:nvPr/>
        </p:nvSpPr>
        <p:spPr>
          <a:xfrm flipH="1">
            <a:off x="3012553" y="4969267"/>
            <a:ext cx="292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6</a:t>
            </a:r>
            <a:endParaRPr lang="es-CO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04380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AB902CB9-C7DC-4673-B7D5-F22DCF0EC5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7ADBC6D-AAFC-4CA8-B165-1F5506A946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654" y="172597"/>
            <a:ext cx="3999971" cy="659610"/>
          </a:xfrm>
        </p:spPr>
        <p:txBody>
          <a:bodyPr>
            <a:normAutofit/>
          </a:bodyPr>
          <a:lstStyle/>
          <a:p>
            <a:r>
              <a:rPr lang="es-ES" sz="4000" b="0" i="0" dirty="0">
                <a:effectLst/>
                <a:latin typeface="Arial" panose="020B0604020202020204" pitchFamily="34" charset="0"/>
              </a:rPr>
              <a:t>Diseño (</a:t>
            </a:r>
            <a:r>
              <a:rPr lang="es-ES" sz="4000" b="0" i="0" dirty="0" err="1">
                <a:effectLst/>
                <a:latin typeface="Arial" panose="020B0604020202020204" pitchFamily="34" charset="0"/>
              </a:rPr>
              <a:t>MvC</a:t>
            </a:r>
            <a:r>
              <a:rPr lang="es-ES" sz="4000" b="0" i="0" dirty="0">
                <a:effectLst/>
                <a:latin typeface="Arial" panose="020B0604020202020204" pitchFamily="34" charset="0"/>
              </a:rPr>
              <a:t>)</a:t>
            </a:r>
            <a:endParaRPr lang="es-CO" sz="4000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3D88B3E-C716-40D6-B47A-2FF9E0DC75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2300" y="869627"/>
            <a:ext cx="3178994" cy="5253772"/>
          </a:xfrm>
        </p:spPr>
        <p:txBody>
          <a:bodyPr>
            <a:normAutofit lnSpcReduction="10000"/>
          </a:bodyPr>
          <a:lstStyle/>
          <a:p>
            <a:r>
              <a:rPr lang="es-ES" sz="2000" b="0" i="0" dirty="0">
                <a:effectLst/>
                <a:latin typeface="Arial" panose="020B0604020202020204" pitchFamily="34" charset="0"/>
              </a:rPr>
              <a:t>Considerando el diseño de interfaz, marquen todos los elementos activos (dos colores: </a:t>
            </a:r>
            <a:r>
              <a:rPr lang="es-ES" sz="2000" b="0" i="0" dirty="0">
                <a:effectLst/>
                <a:highlight>
                  <a:srgbClr val="00FFFF"/>
                </a:highlight>
                <a:latin typeface="Arial" panose="020B0604020202020204" pitchFamily="34" charset="0"/>
              </a:rPr>
              <a:t>programados</a:t>
            </a:r>
            <a:r>
              <a:rPr lang="es-ES" sz="2000" b="0" i="0" dirty="0">
                <a:effectLst/>
                <a:latin typeface="Arial" panose="020B0604020202020204" pitchFamily="34" charset="0"/>
              </a:rPr>
              <a:t> y </a:t>
            </a:r>
            <a:r>
              <a:rPr lang="es-ES" sz="2000" b="0" i="0" dirty="0">
                <a:effectLst/>
                <a:highlight>
                  <a:srgbClr val="99FF66"/>
                </a:highlight>
                <a:latin typeface="Arial" panose="020B0604020202020204" pitchFamily="34" charset="0"/>
              </a:rPr>
              <a:t>a programar</a:t>
            </a:r>
            <a:r>
              <a:rPr lang="es-ES" sz="2000" b="0" i="0" dirty="0">
                <a:effectLst/>
                <a:latin typeface="Arial" panose="020B0604020202020204" pitchFamily="34" charset="0"/>
              </a:rPr>
              <a:t>). Para cada uno de los elementos a programar ellos defina (i) el evento, (</a:t>
            </a:r>
            <a:r>
              <a:rPr lang="es-ES" sz="2000" b="0" i="0" dirty="0" err="1">
                <a:effectLst/>
                <a:latin typeface="Arial" panose="020B0604020202020204" pitchFamily="34" charset="0"/>
              </a:rPr>
              <a:t>ii</a:t>
            </a:r>
            <a:r>
              <a:rPr lang="es-ES" sz="2000" b="0" i="0" dirty="0">
                <a:effectLst/>
                <a:latin typeface="Arial" panose="020B0604020202020204" pitchFamily="34" charset="0"/>
              </a:rPr>
              <a:t>) seleccione la interfaz y el método del oyente y (</a:t>
            </a:r>
            <a:r>
              <a:rPr lang="es-ES" sz="2000" b="0" i="0" dirty="0" err="1">
                <a:effectLst/>
                <a:latin typeface="Arial" panose="020B0604020202020204" pitchFamily="34" charset="0"/>
              </a:rPr>
              <a:t>iii</a:t>
            </a:r>
            <a:r>
              <a:rPr lang="es-ES" sz="2000" b="0" i="0" dirty="0">
                <a:effectLst/>
                <a:latin typeface="Arial" panose="020B0604020202020204" pitchFamily="34" charset="0"/>
              </a:rPr>
              <a:t>) describa la acción.</a:t>
            </a:r>
          </a:p>
          <a:p>
            <a:r>
              <a:rPr lang="es-ES" sz="2000" dirty="0">
                <a:latin typeface="Arial" panose="020B0604020202020204" pitchFamily="34" charset="0"/>
              </a:rPr>
              <a:t>Elementos a Programar:</a:t>
            </a:r>
          </a:p>
          <a:p>
            <a:pPr marL="0" indent="0">
              <a:buNone/>
            </a:pPr>
            <a:r>
              <a:rPr lang="es-ES" sz="2000" b="0" i="0" dirty="0">
                <a:solidFill>
                  <a:srgbClr val="7030A0"/>
                </a:solidFill>
                <a:effectLst/>
                <a:latin typeface="Arial" panose="020B0604020202020204" pitchFamily="34" charset="0"/>
              </a:rPr>
              <a:t>(i) el evento: Para todos los eventos </a:t>
            </a:r>
            <a:r>
              <a:rPr lang="es-ES" sz="2000" dirty="0">
                <a:solidFill>
                  <a:srgbClr val="7030A0"/>
                </a:solidFill>
                <a:latin typeface="Arial" panose="020B0604020202020204" pitchFamily="34" charset="0"/>
              </a:rPr>
              <a:t>a programar </a:t>
            </a:r>
            <a:r>
              <a:rPr lang="es-ES" sz="2000" b="0" i="0" dirty="0">
                <a:solidFill>
                  <a:srgbClr val="7030A0"/>
                </a:solidFill>
                <a:effectLst/>
                <a:latin typeface="Arial" panose="020B0604020202020204" pitchFamily="34" charset="0"/>
              </a:rPr>
              <a:t>tendremos un método creado por nosotros para indicar que se va a mover a otro </a:t>
            </a:r>
            <a:r>
              <a:rPr lang="es-ES" sz="2000" b="0" i="0" dirty="0" err="1">
                <a:solidFill>
                  <a:srgbClr val="7030A0"/>
                </a:solidFill>
                <a:effectLst/>
                <a:latin typeface="Arial" panose="020B0604020202020204" pitchFamily="34" charset="0"/>
              </a:rPr>
              <a:t>Jframe</a:t>
            </a:r>
            <a:r>
              <a:rPr lang="es-ES" sz="2000" b="0" i="0" dirty="0">
                <a:solidFill>
                  <a:srgbClr val="7030A0"/>
                </a:solidFill>
                <a:effectLst/>
                <a:latin typeface="Arial" panose="020B0604020202020204" pitchFamily="34" charset="0"/>
              </a:rPr>
              <a:t>.</a:t>
            </a:r>
            <a:endParaRPr lang="es-CO" sz="2000" dirty="0">
              <a:solidFill>
                <a:srgbClr val="7030A0"/>
              </a:solidFill>
            </a:endParaRPr>
          </a:p>
        </p:txBody>
      </p:sp>
      <p:pic>
        <p:nvPicPr>
          <p:cNvPr id="9" name="Imagen 8" descr="Interfaz de usuario gráfica, Sitio web&#10;&#10;Descripción generada automáticamente">
            <a:extLst>
              <a:ext uri="{FF2B5EF4-FFF2-40B4-BE49-F238E27FC236}">
                <a16:creationId xmlns:a16="http://schemas.microsoft.com/office/drawing/2014/main" id="{F14B2DA5-7B6F-42D1-AECE-843D3B2EBD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9654" y="552741"/>
            <a:ext cx="2797676" cy="3350511"/>
          </a:xfrm>
          <a:prstGeom prst="rect">
            <a:avLst/>
          </a:prstGeom>
        </p:spPr>
      </p:pic>
      <p:pic>
        <p:nvPicPr>
          <p:cNvPr id="15" name="Imagen 14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13194099-F56A-4816-A95F-79A3ADA90F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9437" y="552741"/>
            <a:ext cx="2831181" cy="3350511"/>
          </a:xfrm>
          <a:prstGeom prst="rect">
            <a:avLst/>
          </a:prstGeom>
        </p:spPr>
      </p:pic>
      <p:pic>
        <p:nvPicPr>
          <p:cNvPr id="7" name="Imagen 6" descr="Imagen de la pantalla de un video juego&#10;&#10;Descripción generada automáticamente con confianza media">
            <a:extLst>
              <a:ext uri="{FF2B5EF4-FFF2-40B4-BE49-F238E27FC236}">
                <a16:creationId xmlns:a16="http://schemas.microsoft.com/office/drawing/2014/main" id="{378DBB46-5A3F-4226-9FA5-85D3CA1B7D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9409" y="4063564"/>
            <a:ext cx="1776809" cy="2227974"/>
          </a:xfrm>
          <a:prstGeom prst="rect">
            <a:avLst/>
          </a:prstGeom>
        </p:spPr>
      </p:pic>
      <p:pic>
        <p:nvPicPr>
          <p:cNvPr id="5" name="Imagen 4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44900E79-DD60-44AA-A9EE-868E77298F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7571" y="4071718"/>
            <a:ext cx="1815798" cy="2227974"/>
          </a:xfrm>
          <a:prstGeom prst="rect">
            <a:avLst/>
          </a:prstGeom>
        </p:spPr>
      </p:pic>
      <p:pic>
        <p:nvPicPr>
          <p:cNvPr id="11" name="Imagen 10" descr="Interfaz de usuario gráfica, Sitio web&#10;&#10;Descripción generada automáticamente">
            <a:extLst>
              <a:ext uri="{FF2B5EF4-FFF2-40B4-BE49-F238E27FC236}">
                <a16:creationId xmlns:a16="http://schemas.microsoft.com/office/drawing/2014/main" id="{1407D6B3-2DCB-4F85-B5ED-27DCDCF306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96767" y="4059309"/>
            <a:ext cx="1849218" cy="2227974"/>
          </a:xfrm>
          <a:prstGeom prst="rect">
            <a:avLst/>
          </a:prstGeom>
        </p:spPr>
      </p:pic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6F504B89-497D-461A-90A0-BC00A8A7726D}"/>
              </a:ext>
            </a:extLst>
          </p:cNvPr>
          <p:cNvCxnSpPr>
            <a:cxnSpLocks/>
          </p:cNvCxnSpPr>
          <p:nvPr/>
        </p:nvCxnSpPr>
        <p:spPr>
          <a:xfrm>
            <a:off x="6123398" y="3595955"/>
            <a:ext cx="678094" cy="0"/>
          </a:xfrm>
          <a:prstGeom prst="line">
            <a:avLst/>
          </a:prstGeom>
          <a:ln w="38100">
            <a:solidFill>
              <a:srgbClr val="99FF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ector recto 35">
            <a:extLst>
              <a:ext uri="{FF2B5EF4-FFF2-40B4-BE49-F238E27FC236}">
                <a16:creationId xmlns:a16="http://schemas.microsoft.com/office/drawing/2014/main" id="{07F69B72-D3A3-4920-A261-EC65511FAA3C}"/>
              </a:ext>
            </a:extLst>
          </p:cNvPr>
          <p:cNvCxnSpPr>
            <a:cxnSpLocks/>
          </p:cNvCxnSpPr>
          <p:nvPr/>
        </p:nvCxnSpPr>
        <p:spPr>
          <a:xfrm>
            <a:off x="5938463" y="1292831"/>
            <a:ext cx="1880170" cy="0"/>
          </a:xfrm>
          <a:prstGeom prst="line">
            <a:avLst/>
          </a:prstGeom>
          <a:ln w="38100">
            <a:solidFill>
              <a:srgbClr val="66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ector recto 37">
            <a:extLst>
              <a:ext uri="{FF2B5EF4-FFF2-40B4-BE49-F238E27FC236}">
                <a16:creationId xmlns:a16="http://schemas.microsoft.com/office/drawing/2014/main" id="{BA8C42D0-D80B-4122-AA71-2EA1247AB04F}"/>
              </a:ext>
            </a:extLst>
          </p:cNvPr>
          <p:cNvCxnSpPr>
            <a:cxnSpLocks/>
          </p:cNvCxnSpPr>
          <p:nvPr/>
        </p:nvCxnSpPr>
        <p:spPr>
          <a:xfrm>
            <a:off x="5977847" y="1609618"/>
            <a:ext cx="1808251" cy="0"/>
          </a:xfrm>
          <a:prstGeom prst="line">
            <a:avLst/>
          </a:prstGeom>
          <a:ln w="38100">
            <a:solidFill>
              <a:srgbClr val="66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ector recto 38">
            <a:extLst>
              <a:ext uri="{FF2B5EF4-FFF2-40B4-BE49-F238E27FC236}">
                <a16:creationId xmlns:a16="http://schemas.microsoft.com/office/drawing/2014/main" id="{EF770295-E4B3-4C66-BB30-FABD2B6A993F}"/>
              </a:ext>
            </a:extLst>
          </p:cNvPr>
          <p:cNvCxnSpPr>
            <a:cxnSpLocks/>
          </p:cNvCxnSpPr>
          <p:nvPr/>
        </p:nvCxnSpPr>
        <p:spPr>
          <a:xfrm>
            <a:off x="5907640" y="1919554"/>
            <a:ext cx="1808251" cy="0"/>
          </a:xfrm>
          <a:prstGeom prst="line">
            <a:avLst/>
          </a:prstGeom>
          <a:ln w="38100">
            <a:solidFill>
              <a:srgbClr val="66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ector recto 39">
            <a:extLst>
              <a:ext uri="{FF2B5EF4-FFF2-40B4-BE49-F238E27FC236}">
                <a16:creationId xmlns:a16="http://schemas.microsoft.com/office/drawing/2014/main" id="{5489F67C-9864-4D4A-9DD6-D38D77202F3E}"/>
              </a:ext>
            </a:extLst>
          </p:cNvPr>
          <p:cNvCxnSpPr>
            <a:cxnSpLocks/>
          </p:cNvCxnSpPr>
          <p:nvPr/>
        </p:nvCxnSpPr>
        <p:spPr>
          <a:xfrm>
            <a:off x="9082356" y="1611330"/>
            <a:ext cx="1438382" cy="0"/>
          </a:xfrm>
          <a:prstGeom prst="line">
            <a:avLst/>
          </a:prstGeom>
          <a:ln w="38100">
            <a:solidFill>
              <a:srgbClr val="66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ector recto 40">
            <a:extLst>
              <a:ext uri="{FF2B5EF4-FFF2-40B4-BE49-F238E27FC236}">
                <a16:creationId xmlns:a16="http://schemas.microsoft.com/office/drawing/2014/main" id="{64E9E4D8-1BC1-42C4-9BD0-7C4DA07B4729}"/>
              </a:ext>
            </a:extLst>
          </p:cNvPr>
          <p:cNvCxnSpPr>
            <a:cxnSpLocks/>
          </p:cNvCxnSpPr>
          <p:nvPr/>
        </p:nvCxnSpPr>
        <p:spPr>
          <a:xfrm>
            <a:off x="9224482" y="1897294"/>
            <a:ext cx="988030" cy="0"/>
          </a:xfrm>
          <a:prstGeom prst="line">
            <a:avLst/>
          </a:prstGeom>
          <a:ln w="38100">
            <a:solidFill>
              <a:srgbClr val="66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ector recto 42">
            <a:extLst>
              <a:ext uri="{FF2B5EF4-FFF2-40B4-BE49-F238E27FC236}">
                <a16:creationId xmlns:a16="http://schemas.microsoft.com/office/drawing/2014/main" id="{D3081F6C-838A-418C-A861-AA108316D8E1}"/>
              </a:ext>
            </a:extLst>
          </p:cNvPr>
          <p:cNvCxnSpPr>
            <a:cxnSpLocks/>
          </p:cNvCxnSpPr>
          <p:nvPr/>
        </p:nvCxnSpPr>
        <p:spPr>
          <a:xfrm>
            <a:off x="10250185" y="2255177"/>
            <a:ext cx="988030" cy="0"/>
          </a:xfrm>
          <a:prstGeom prst="line">
            <a:avLst/>
          </a:prstGeom>
          <a:ln w="38100">
            <a:solidFill>
              <a:srgbClr val="66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ector recto 43">
            <a:extLst>
              <a:ext uri="{FF2B5EF4-FFF2-40B4-BE49-F238E27FC236}">
                <a16:creationId xmlns:a16="http://schemas.microsoft.com/office/drawing/2014/main" id="{788D4AF2-A548-4DAD-9F8A-D8C0D5A215AD}"/>
              </a:ext>
            </a:extLst>
          </p:cNvPr>
          <p:cNvCxnSpPr>
            <a:cxnSpLocks/>
          </p:cNvCxnSpPr>
          <p:nvPr/>
        </p:nvCxnSpPr>
        <p:spPr>
          <a:xfrm>
            <a:off x="5431605" y="4515491"/>
            <a:ext cx="445213" cy="0"/>
          </a:xfrm>
          <a:prstGeom prst="line">
            <a:avLst/>
          </a:prstGeom>
          <a:ln w="38100">
            <a:solidFill>
              <a:srgbClr val="66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recto 45">
            <a:extLst>
              <a:ext uri="{FF2B5EF4-FFF2-40B4-BE49-F238E27FC236}">
                <a16:creationId xmlns:a16="http://schemas.microsoft.com/office/drawing/2014/main" id="{A7A6B924-8A73-4228-A02A-143CBDBBF0A9}"/>
              </a:ext>
            </a:extLst>
          </p:cNvPr>
          <p:cNvCxnSpPr>
            <a:cxnSpLocks/>
          </p:cNvCxnSpPr>
          <p:nvPr/>
        </p:nvCxnSpPr>
        <p:spPr>
          <a:xfrm>
            <a:off x="10455669" y="4885362"/>
            <a:ext cx="988030" cy="0"/>
          </a:xfrm>
          <a:prstGeom prst="line">
            <a:avLst/>
          </a:prstGeom>
          <a:ln w="38100">
            <a:solidFill>
              <a:srgbClr val="66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ector recto 46">
            <a:extLst>
              <a:ext uri="{FF2B5EF4-FFF2-40B4-BE49-F238E27FC236}">
                <a16:creationId xmlns:a16="http://schemas.microsoft.com/office/drawing/2014/main" id="{059A83E8-45A9-4038-9FBD-0FEDED6B45F3}"/>
              </a:ext>
            </a:extLst>
          </p:cNvPr>
          <p:cNvCxnSpPr>
            <a:cxnSpLocks/>
          </p:cNvCxnSpPr>
          <p:nvPr/>
        </p:nvCxnSpPr>
        <p:spPr>
          <a:xfrm>
            <a:off x="10455668" y="4690152"/>
            <a:ext cx="988030" cy="0"/>
          </a:xfrm>
          <a:prstGeom prst="line">
            <a:avLst/>
          </a:prstGeom>
          <a:ln w="38100">
            <a:solidFill>
              <a:srgbClr val="66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ector recto 47">
            <a:extLst>
              <a:ext uri="{FF2B5EF4-FFF2-40B4-BE49-F238E27FC236}">
                <a16:creationId xmlns:a16="http://schemas.microsoft.com/office/drawing/2014/main" id="{80D85B52-8FB7-4E18-958C-78C84954A902}"/>
              </a:ext>
            </a:extLst>
          </p:cNvPr>
          <p:cNvCxnSpPr>
            <a:cxnSpLocks/>
          </p:cNvCxnSpPr>
          <p:nvPr/>
        </p:nvCxnSpPr>
        <p:spPr>
          <a:xfrm>
            <a:off x="5503524" y="6087438"/>
            <a:ext cx="1575370" cy="0"/>
          </a:xfrm>
          <a:prstGeom prst="line">
            <a:avLst/>
          </a:prstGeom>
          <a:ln w="38100">
            <a:solidFill>
              <a:srgbClr val="66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ector recto 49">
            <a:extLst>
              <a:ext uri="{FF2B5EF4-FFF2-40B4-BE49-F238E27FC236}">
                <a16:creationId xmlns:a16="http://schemas.microsoft.com/office/drawing/2014/main" id="{47F0C1C0-17F0-4CAB-A491-54E6DA4D3302}"/>
              </a:ext>
            </a:extLst>
          </p:cNvPr>
          <p:cNvCxnSpPr>
            <a:cxnSpLocks/>
          </p:cNvCxnSpPr>
          <p:nvPr/>
        </p:nvCxnSpPr>
        <p:spPr>
          <a:xfrm>
            <a:off x="7078894" y="4551452"/>
            <a:ext cx="0" cy="1479478"/>
          </a:xfrm>
          <a:prstGeom prst="line">
            <a:avLst/>
          </a:prstGeom>
          <a:ln w="38100">
            <a:solidFill>
              <a:srgbClr val="66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ector recto 52">
            <a:extLst>
              <a:ext uri="{FF2B5EF4-FFF2-40B4-BE49-F238E27FC236}">
                <a16:creationId xmlns:a16="http://schemas.microsoft.com/office/drawing/2014/main" id="{559E7FBD-DD43-41E7-B11B-301E69773FD6}"/>
              </a:ext>
            </a:extLst>
          </p:cNvPr>
          <p:cNvCxnSpPr>
            <a:cxnSpLocks/>
          </p:cNvCxnSpPr>
          <p:nvPr/>
        </p:nvCxnSpPr>
        <p:spPr>
          <a:xfrm>
            <a:off x="5546332" y="4539465"/>
            <a:ext cx="0" cy="1479478"/>
          </a:xfrm>
          <a:prstGeom prst="line">
            <a:avLst/>
          </a:prstGeom>
          <a:ln w="38100">
            <a:solidFill>
              <a:srgbClr val="66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ector recto 53">
            <a:extLst>
              <a:ext uri="{FF2B5EF4-FFF2-40B4-BE49-F238E27FC236}">
                <a16:creationId xmlns:a16="http://schemas.microsoft.com/office/drawing/2014/main" id="{204C80C2-3E22-4F6B-9B0E-7CB91E150FC6}"/>
              </a:ext>
            </a:extLst>
          </p:cNvPr>
          <p:cNvCxnSpPr>
            <a:cxnSpLocks/>
          </p:cNvCxnSpPr>
          <p:nvPr/>
        </p:nvCxnSpPr>
        <p:spPr>
          <a:xfrm>
            <a:off x="5553183" y="4524054"/>
            <a:ext cx="1575370" cy="0"/>
          </a:xfrm>
          <a:prstGeom prst="line">
            <a:avLst/>
          </a:prstGeom>
          <a:ln w="38100">
            <a:solidFill>
              <a:srgbClr val="66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ector recto 56">
            <a:extLst>
              <a:ext uri="{FF2B5EF4-FFF2-40B4-BE49-F238E27FC236}">
                <a16:creationId xmlns:a16="http://schemas.microsoft.com/office/drawing/2014/main" id="{E7F1C37D-32AC-4AF2-BEC5-A616A09B980C}"/>
              </a:ext>
            </a:extLst>
          </p:cNvPr>
          <p:cNvCxnSpPr>
            <a:cxnSpLocks/>
          </p:cNvCxnSpPr>
          <p:nvPr/>
        </p:nvCxnSpPr>
        <p:spPr>
          <a:xfrm>
            <a:off x="6851151" y="3594242"/>
            <a:ext cx="678094" cy="0"/>
          </a:xfrm>
          <a:prstGeom prst="line">
            <a:avLst/>
          </a:prstGeom>
          <a:ln w="38100">
            <a:solidFill>
              <a:srgbClr val="99FF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ector recto 57">
            <a:extLst>
              <a:ext uri="{FF2B5EF4-FFF2-40B4-BE49-F238E27FC236}">
                <a16:creationId xmlns:a16="http://schemas.microsoft.com/office/drawing/2014/main" id="{FDB3DA89-FDC8-4E07-A543-EF195BCAA38F}"/>
              </a:ext>
            </a:extLst>
          </p:cNvPr>
          <p:cNvCxnSpPr>
            <a:cxnSpLocks/>
          </p:cNvCxnSpPr>
          <p:nvPr/>
        </p:nvCxnSpPr>
        <p:spPr>
          <a:xfrm>
            <a:off x="9666270" y="3583969"/>
            <a:ext cx="678094" cy="0"/>
          </a:xfrm>
          <a:prstGeom prst="line">
            <a:avLst/>
          </a:prstGeom>
          <a:ln w="38100">
            <a:solidFill>
              <a:srgbClr val="99FF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ector recto 58">
            <a:extLst>
              <a:ext uri="{FF2B5EF4-FFF2-40B4-BE49-F238E27FC236}">
                <a16:creationId xmlns:a16="http://schemas.microsoft.com/office/drawing/2014/main" id="{0366687B-FB56-43A5-814B-EF6ABA83B6E6}"/>
              </a:ext>
            </a:extLst>
          </p:cNvPr>
          <p:cNvCxnSpPr>
            <a:cxnSpLocks/>
          </p:cNvCxnSpPr>
          <p:nvPr/>
        </p:nvCxnSpPr>
        <p:spPr>
          <a:xfrm>
            <a:off x="10498477" y="3553146"/>
            <a:ext cx="678094" cy="0"/>
          </a:xfrm>
          <a:prstGeom prst="line">
            <a:avLst/>
          </a:prstGeom>
          <a:ln w="38100">
            <a:solidFill>
              <a:srgbClr val="99FF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ector recto 59">
            <a:extLst>
              <a:ext uri="{FF2B5EF4-FFF2-40B4-BE49-F238E27FC236}">
                <a16:creationId xmlns:a16="http://schemas.microsoft.com/office/drawing/2014/main" id="{26B43887-6F9D-44A0-8907-4F07A2008C27}"/>
              </a:ext>
            </a:extLst>
          </p:cNvPr>
          <p:cNvCxnSpPr>
            <a:cxnSpLocks/>
          </p:cNvCxnSpPr>
          <p:nvPr/>
        </p:nvCxnSpPr>
        <p:spPr>
          <a:xfrm>
            <a:off x="5926477" y="6265523"/>
            <a:ext cx="678094" cy="0"/>
          </a:xfrm>
          <a:prstGeom prst="line">
            <a:avLst/>
          </a:prstGeom>
          <a:ln w="38100">
            <a:solidFill>
              <a:srgbClr val="99FF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ector recto 60">
            <a:extLst>
              <a:ext uri="{FF2B5EF4-FFF2-40B4-BE49-F238E27FC236}">
                <a16:creationId xmlns:a16="http://schemas.microsoft.com/office/drawing/2014/main" id="{7CFE0A4F-DFA6-4DB1-987B-4223BD9A65D2}"/>
              </a:ext>
            </a:extLst>
          </p:cNvPr>
          <p:cNvCxnSpPr>
            <a:cxnSpLocks/>
          </p:cNvCxnSpPr>
          <p:nvPr/>
        </p:nvCxnSpPr>
        <p:spPr>
          <a:xfrm>
            <a:off x="8012131" y="4662755"/>
            <a:ext cx="577065" cy="0"/>
          </a:xfrm>
          <a:prstGeom prst="line">
            <a:avLst/>
          </a:prstGeom>
          <a:ln w="38100">
            <a:solidFill>
              <a:srgbClr val="99FF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ector recto 62">
            <a:extLst>
              <a:ext uri="{FF2B5EF4-FFF2-40B4-BE49-F238E27FC236}">
                <a16:creationId xmlns:a16="http://schemas.microsoft.com/office/drawing/2014/main" id="{7DBFA26C-25AF-449F-8473-A0E2BD4540AE}"/>
              </a:ext>
            </a:extLst>
          </p:cNvPr>
          <p:cNvCxnSpPr>
            <a:cxnSpLocks/>
          </p:cNvCxnSpPr>
          <p:nvPr/>
        </p:nvCxnSpPr>
        <p:spPr>
          <a:xfrm>
            <a:off x="7991582" y="5032624"/>
            <a:ext cx="678094" cy="0"/>
          </a:xfrm>
          <a:prstGeom prst="line">
            <a:avLst/>
          </a:prstGeom>
          <a:ln w="38100">
            <a:solidFill>
              <a:srgbClr val="99FF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ector recto 63">
            <a:extLst>
              <a:ext uri="{FF2B5EF4-FFF2-40B4-BE49-F238E27FC236}">
                <a16:creationId xmlns:a16="http://schemas.microsoft.com/office/drawing/2014/main" id="{565FA958-247E-4A8F-995E-3ED8932C7A22}"/>
              </a:ext>
            </a:extLst>
          </p:cNvPr>
          <p:cNvCxnSpPr>
            <a:cxnSpLocks/>
          </p:cNvCxnSpPr>
          <p:nvPr/>
        </p:nvCxnSpPr>
        <p:spPr>
          <a:xfrm>
            <a:off x="8710773" y="4703852"/>
            <a:ext cx="678094" cy="0"/>
          </a:xfrm>
          <a:prstGeom prst="line">
            <a:avLst/>
          </a:prstGeom>
          <a:ln w="38100">
            <a:solidFill>
              <a:srgbClr val="99FF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ector recto 64">
            <a:extLst>
              <a:ext uri="{FF2B5EF4-FFF2-40B4-BE49-F238E27FC236}">
                <a16:creationId xmlns:a16="http://schemas.microsoft.com/office/drawing/2014/main" id="{3B24BE1D-EB2D-476D-BBD0-39991A85FB55}"/>
              </a:ext>
            </a:extLst>
          </p:cNvPr>
          <p:cNvCxnSpPr>
            <a:cxnSpLocks/>
          </p:cNvCxnSpPr>
          <p:nvPr/>
        </p:nvCxnSpPr>
        <p:spPr>
          <a:xfrm>
            <a:off x="8782692" y="5022350"/>
            <a:ext cx="678094" cy="0"/>
          </a:xfrm>
          <a:prstGeom prst="line">
            <a:avLst/>
          </a:prstGeom>
          <a:ln w="38100">
            <a:solidFill>
              <a:srgbClr val="99FF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ector recto 65">
            <a:extLst>
              <a:ext uri="{FF2B5EF4-FFF2-40B4-BE49-F238E27FC236}">
                <a16:creationId xmlns:a16="http://schemas.microsoft.com/office/drawing/2014/main" id="{B40A9C0C-B28A-427B-AD4E-EEAC65741BCE}"/>
              </a:ext>
            </a:extLst>
          </p:cNvPr>
          <p:cNvCxnSpPr>
            <a:cxnSpLocks/>
          </p:cNvCxnSpPr>
          <p:nvPr/>
        </p:nvCxnSpPr>
        <p:spPr>
          <a:xfrm>
            <a:off x="10241623" y="6018943"/>
            <a:ext cx="1347626" cy="0"/>
          </a:xfrm>
          <a:prstGeom prst="line">
            <a:avLst/>
          </a:prstGeom>
          <a:ln w="38100">
            <a:solidFill>
              <a:srgbClr val="99FF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0" name="Imagen 69">
            <a:extLst>
              <a:ext uri="{FF2B5EF4-FFF2-40B4-BE49-F238E27FC236}">
                <a16:creationId xmlns:a16="http://schemas.microsoft.com/office/drawing/2014/main" id="{457DCA0B-99A0-40FB-BE8A-91FA68D206D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24969" y="1998462"/>
            <a:ext cx="1858208" cy="2183120"/>
          </a:xfrm>
          <a:prstGeom prst="rect">
            <a:avLst/>
          </a:prstGeom>
        </p:spPr>
      </p:pic>
      <p:cxnSp>
        <p:nvCxnSpPr>
          <p:cNvPr id="71" name="Conector recto 70">
            <a:extLst>
              <a:ext uri="{FF2B5EF4-FFF2-40B4-BE49-F238E27FC236}">
                <a16:creationId xmlns:a16="http://schemas.microsoft.com/office/drawing/2014/main" id="{D3928A56-D7CA-4066-A615-37CAE28247ED}"/>
              </a:ext>
            </a:extLst>
          </p:cNvPr>
          <p:cNvCxnSpPr>
            <a:cxnSpLocks/>
          </p:cNvCxnSpPr>
          <p:nvPr/>
        </p:nvCxnSpPr>
        <p:spPr>
          <a:xfrm>
            <a:off x="3727807" y="2801419"/>
            <a:ext cx="1101047" cy="0"/>
          </a:xfrm>
          <a:prstGeom prst="line">
            <a:avLst/>
          </a:prstGeom>
          <a:ln w="38100">
            <a:solidFill>
              <a:srgbClr val="66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ector recto 72">
            <a:extLst>
              <a:ext uri="{FF2B5EF4-FFF2-40B4-BE49-F238E27FC236}">
                <a16:creationId xmlns:a16="http://schemas.microsoft.com/office/drawing/2014/main" id="{B1ABE326-C1FC-4581-8E4C-C3416F70ACDD}"/>
              </a:ext>
            </a:extLst>
          </p:cNvPr>
          <p:cNvCxnSpPr>
            <a:cxnSpLocks/>
          </p:cNvCxnSpPr>
          <p:nvPr/>
        </p:nvCxnSpPr>
        <p:spPr>
          <a:xfrm>
            <a:off x="3583968" y="4097676"/>
            <a:ext cx="1532562" cy="0"/>
          </a:xfrm>
          <a:prstGeom prst="line">
            <a:avLst/>
          </a:prstGeom>
          <a:ln w="38100">
            <a:solidFill>
              <a:srgbClr val="99FF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99215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EF6118E-44FB-4509-B4D9-129052E4C6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01AFCE7-3796-4D90-BD61-CA855D2F5C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557" y="0"/>
            <a:ext cx="3986156" cy="913187"/>
          </a:xfrm>
        </p:spPr>
        <p:txBody>
          <a:bodyPr anchor="b">
            <a:normAutofit/>
          </a:bodyPr>
          <a:lstStyle/>
          <a:p>
            <a:r>
              <a:rPr lang="es-ES" sz="4000" b="0" i="0" dirty="0">
                <a:effectLst/>
                <a:latin typeface="Arial" panose="020B0604020202020204" pitchFamily="34" charset="0"/>
              </a:rPr>
              <a:t>Diseño (MVC)</a:t>
            </a:r>
            <a:endParaRPr lang="es-CO" sz="4000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A9BF612-54F2-46E6-A83C-832C0B4592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78659" y="135829"/>
            <a:ext cx="8624298" cy="809394"/>
          </a:xfrm>
        </p:spPr>
        <p:txBody>
          <a:bodyPr>
            <a:normAutofit/>
          </a:bodyPr>
          <a:lstStyle/>
          <a:p>
            <a:r>
              <a:rPr lang="es-ES" sz="2000" b="0" i="0" dirty="0">
                <a:effectLst/>
                <a:latin typeface="Arial" panose="020B0604020202020204" pitchFamily="34" charset="0"/>
              </a:rPr>
              <a:t>Defina la clase de la capa de dominio necesaria para almacenar la información básica del modelo del juego. Incluya atributos y métodos.</a:t>
            </a:r>
            <a:endParaRPr lang="es-CO" sz="2000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F70E0823-DF90-45A7-BD23-143CB60D70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870" y="914400"/>
            <a:ext cx="11671442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6102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FFBCFA4-6FD3-4AB2-9482-C4CAA382A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/>
              <a:t>Estudiantes:</a:t>
            </a:r>
            <a:endParaRPr lang="es-CO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ED6736C-D6F0-489F-A547-B78F2FAEDB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32106" y="1990011"/>
            <a:ext cx="3507769" cy="1349090"/>
          </a:xfrm>
        </p:spPr>
        <p:txBody>
          <a:bodyPr/>
          <a:lstStyle/>
          <a:p>
            <a:r>
              <a:rPr lang="es-ES" dirty="0"/>
              <a:t>Diego Macana </a:t>
            </a:r>
          </a:p>
          <a:p>
            <a:r>
              <a:rPr lang="es-ES" dirty="0"/>
              <a:t>Natalia Orjuela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5954629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A5648520-7392-406B-B9EC-53F98E6C1E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6045" y="0"/>
            <a:ext cx="5492479" cy="6858000"/>
          </a:xfrm>
          <a:prstGeom prst="rect">
            <a:avLst/>
          </a:prstGeom>
        </p:spPr>
      </p:pic>
      <p:pic>
        <p:nvPicPr>
          <p:cNvPr id="1026" name="Picture 2" descr="Rendered Image">
            <a:extLst>
              <a:ext uri="{FF2B5EF4-FFF2-40B4-BE49-F238E27FC236}">
                <a16:creationId xmlns:a16="http://schemas.microsoft.com/office/drawing/2014/main" id="{6A9A87F5-A226-4D23-9290-1F4C718339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8422" y="0"/>
            <a:ext cx="4607960" cy="1071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Tabla 2">
            <a:extLst>
              <a:ext uri="{FF2B5EF4-FFF2-40B4-BE49-F238E27FC236}">
                <a16:creationId xmlns:a16="http://schemas.microsoft.com/office/drawing/2014/main" id="{BB26A2B5-1DB7-4615-A079-E9E9576C88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2247769"/>
              </p:ext>
            </p:extLst>
          </p:nvPr>
        </p:nvGraphicFramePr>
        <p:xfrm>
          <a:off x="3531765" y="1365617"/>
          <a:ext cx="4798506" cy="487579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99751">
                  <a:extLst>
                    <a:ext uri="{9D8B030D-6E8A-4147-A177-3AD203B41FA5}">
                      <a16:colId xmlns:a16="http://schemas.microsoft.com/office/drawing/2014/main" val="1710596689"/>
                    </a:ext>
                  </a:extLst>
                </a:gridCol>
                <a:gridCol w="819324">
                  <a:extLst>
                    <a:ext uri="{9D8B030D-6E8A-4147-A177-3AD203B41FA5}">
                      <a16:colId xmlns:a16="http://schemas.microsoft.com/office/drawing/2014/main" val="1007050883"/>
                    </a:ext>
                  </a:extLst>
                </a:gridCol>
                <a:gridCol w="780178">
                  <a:extLst>
                    <a:ext uri="{9D8B030D-6E8A-4147-A177-3AD203B41FA5}">
                      <a16:colId xmlns:a16="http://schemas.microsoft.com/office/drawing/2014/main" val="952590130"/>
                    </a:ext>
                  </a:extLst>
                </a:gridCol>
                <a:gridCol w="799751">
                  <a:extLst>
                    <a:ext uri="{9D8B030D-6E8A-4147-A177-3AD203B41FA5}">
                      <a16:colId xmlns:a16="http://schemas.microsoft.com/office/drawing/2014/main" val="651668024"/>
                    </a:ext>
                  </a:extLst>
                </a:gridCol>
                <a:gridCol w="799751">
                  <a:extLst>
                    <a:ext uri="{9D8B030D-6E8A-4147-A177-3AD203B41FA5}">
                      <a16:colId xmlns:a16="http://schemas.microsoft.com/office/drawing/2014/main" val="1695731632"/>
                    </a:ext>
                  </a:extLst>
                </a:gridCol>
                <a:gridCol w="799751">
                  <a:extLst>
                    <a:ext uri="{9D8B030D-6E8A-4147-A177-3AD203B41FA5}">
                      <a16:colId xmlns:a16="http://schemas.microsoft.com/office/drawing/2014/main" val="3578350344"/>
                    </a:ext>
                  </a:extLst>
                </a:gridCol>
              </a:tblGrid>
              <a:tr h="812632">
                <a:tc>
                  <a:txBody>
                    <a:bodyPr/>
                    <a:lstStyle/>
                    <a:p>
                      <a:endParaRPr lang="es-CO" dirty="0">
                        <a:ln w="57150">
                          <a:solidFill>
                            <a:sysClr val="windowText" lastClr="000000"/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artDeco"/>
                      <a:lightRig rig="flood" dir="t"/>
                    </a:cell3D>
                    <a:solidFill>
                      <a:srgbClr val="FFFF00">
                        <a:alpha val="5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CO" dirty="0">
                        <a:ln w="57150">
                          <a:solidFill>
                            <a:sysClr val="windowText" lastClr="000000"/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artDeco"/>
                      <a:lightRig rig="flood" dir="t"/>
                    </a:cell3D>
                    <a:solidFill>
                      <a:srgbClr val="FFFF00">
                        <a:alpha val="5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CO" dirty="0">
                        <a:ln w="57150">
                          <a:solidFill>
                            <a:sysClr val="windowText" lastClr="000000"/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artDeco"/>
                      <a:lightRig rig="flood" dir="t"/>
                    </a:cell3D>
                    <a:solidFill>
                      <a:srgbClr val="FFFF00">
                        <a:alpha val="5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CO" dirty="0">
                        <a:ln w="57150">
                          <a:solidFill>
                            <a:sysClr val="windowText" lastClr="000000"/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artDeco"/>
                      <a:lightRig rig="flood" dir="t"/>
                    </a:cell3D>
                    <a:solidFill>
                      <a:srgbClr val="292929">
                        <a:alpha val="4392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CO">
                        <a:ln w="57150">
                          <a:solidFill>
                            <a:sysClr val="windowText" lastClr="000000"/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artDeco"/>
                      <a:lightRig rig="flood" dir="t"/>
                    </a:cell3D>
                    <a:solidFill>
                      <a:srgbClr val="292929">
                        <a:alpha val="4392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CO">
                        <a:ln w="57150">
                          <a:solidFill>
                            <a:sysClr val="windowText" lastClr="000000"/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artDeco"/>
                      <a:lightRig rig="flood" dir="t"/>
                    </a:cell3D>
                    <a:solidFill>
                      <a:srgbClr val="292929">
                        <a:alpha val="4392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0757939"/>
                  </a:ext>
                </a:extLst>
              </a:tr>
              <a:tr h="812632">
                <a:tc>
                  <a:txBody>
                    <a:bodyPr/>
                    <a:lstStyle/>
                    <a:p>
                      <a:endParaRPr lang="es-CO">
                        <a:ln w="57150">
                          <a:solidFill>
                            <a:sysClr val="windowText" lastClr="000000"/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artDeco"/>
                      <a:lightRig rig="flood" dir="t"/>
                    </a:cell3D>
                    <a:solidFill>
                      <a:srgbClr val="292929">
                        <a:alpha val="4392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CO" dirty="0">
                        <a:ln w="57150">
                          <a:solidFill>
                            <a:sysClr val="windowText" lastClr="000000"/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artDeco"/>
                      <a:lightRig rig="flood" dir="t"/>
                    </a:cell3D>
                    <a:solidFill>
                      <a:srgbClr val="292929">
                        <a:alpha val="4392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CO" dirty="0">
                        <a:ln w="57150">
                          <a:solidFill>
                            <a:sysClr val="windowText" lastClr="000000"/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artDeco"/>
                      <a:lightRig rig="flood" dir="t"/>
                    </a:cell3D>
                    <a:solidFill>
                      <a:srgbClr val="292929">
                        <a:alpha val="4392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CO" dirty="0">
                        <a:ln w="57150">
                          <a:solidFill>
                            <a:sysClr val="windowText" lastClr="000000"/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artDeco"/>
                      <a:lightRig rig="flood" dir="t"/>
                    </a:cell3D>
                    <a:solidFill>
                      <a:srgbClr val="292929">
                        <a:alpha val="4392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CO" dirty="0">
                        <a:ln w="57150">
                          <a:solidFill>
                            <a:sysClr val="windowText" lastClr="000000"/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artDeco"/>
                      <a:lightRig rig="flood" dir="t"/>
                    </a:cell3D>
                    <a:solidFill>
                      <a:srgbClr val="292929">
                        <a:alpha val="4392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CO">
                        <a:ln w="57150">
                          <a:solidFill>
                            <a:sysClr val="windowText" lastClr="000000"/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artDeco"/>
                      <a:lightRig rig="flood" dir="t"/>
                    </a:cell3D>
                    <a:solidFill>
                      <a:srgbClr val="292929">
                        <a:alpha val="4392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3300406"/>
                  </a:ext>
                </a:extLst>
              </a:tr>
              <a:tr h="812632">
                <a:tc>
                  <a:txBody>
                    <a:bodyPr/>
                    <a:lstStyle/>
                    <a:p>
                      <a:endParaRPr lang="es-CO">
                        <a:ln w="57150">
                          <a:solidFill>
                            <a:sysClr val="windowText" lastClr="000000"/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artDeco"/>
                      <a:lightRig rig="flood" dir="t"/>
                    </a:cell3D>
                    <a:solidFill>
                      <a:srgbClr val="292929">
                        <a:alpha val="4392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CO">
                        <a:ln w="57150">
                          <a:solidFill>
                            <a:sysClr val="windowText" lastClr="000000"/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artDeco"/>
                      <a:lightRig rig="flood" dir="t"/>
                    </a:cell3D>
                    <a:solidFill>
                      <a:srgbClr val="292929">
                        <a:alpha val="4392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CO">
                        <a:ln w="57150">
                          <a:solidFill>
                            <a:sysClr val="windowText" lastClr="000000"/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artDeco"/>
                      <a:lightRig rig="flood" dir="t"/>
                    </a:cell3D>
                    <a:solidFill>
                      <a:srgbClr val="292929">
                        <a:alpha val="4392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CO">
                        <a:ln w="57150">
                          <a:solidFill>
                            <a:sysClr val="windowText" lastClr="000000"/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artDeco"/>
                      <a:lightRig rig="flood" dir="t"/>
                    </a:cell3D>
                    <a:solidFill>
                      <a:srgbClr val="292929">
                        <a:alpha val="4392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CO" dirty="0">
                        <a:ln w="57150">
                          <a:solidFill>
                            <a:sysClr val="windowText" lastClr="000000"/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artDeco"/>
                      <a:lightRig rig="flood" dir="t"/>
                    </a:cell3D>
                    <a:solidFill>
                      <a:srgbClr val="292929">
                        <a:alpha val="4392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CO" dirty="0">
                        <a:ln w="57150">
                          <a:solidFill>
                            <a:sysClr val="windowText" lastClr="000000"/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artDeco"/>
                      <a:lightRig rig="flood" dir="t"/>
                    </a:cell3D>
                    <a:solidFill>
                      <a:srgbClr val="292929">
                        <a:alpha val="4392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8415830"/>
                  </a:ext>
                </a:extLst>
              </a:tr>
              <a:tr h="812632">
                <a:tc>
                  <a:txBody>
                    <a:bodyPr/>
                    <a:lstStyle/>
                    <a:p>
                      <a:endParaRPr lang="es-CO">
                        <a:ln w="57150">
                          <a:solidFill>
                            <a:sysClr val="windowText" lastClr="000000"/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artDeco"/>
                      <a:lightRig rig="flood" dir="t"/>
                    </a:cell3D>
                    <a:solidFill>
                      <a:srgbClr val="292929">
                        <a:alpha val="4392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CO" dirty="0">
                        <a:ln w="57150">
                          <a:solidFill>
                            <a:sysClr val="windowText" lastClr="000000"/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artDeco"/>
                      <a:lightRig rig="flood" dir="t"/>
                    </a:cell3D>
                    <a:solidFill>
                      <a:srgbClr val="292929">
                        <a:alpha val="4392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CO">
                        <a:ln w="57150">
                          <a:solidFill>
                            <a:sysClr val="windowText" lastClr="000000"/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artDeco"/>
                      <a:lightRig rig="flood" dir="t"/>
                    </a:cell3D>
                    <a:solidFill>
                      <a:srgbClr val="292929">
                        <a:alpha val="4392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CO" dirty="0">
                        <a:ln w="57150">
                          <a:solidFill>
                            <a:sysClr val="windowText" lastClr="000000"/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artDeco"/>
                      <a:lightRig rig="flood" dir="t"/>
                    </a:cell3D>
                    <a:solidFill>
                      <a:srgbClr val="FFFF00">
                        <a:alpha val="4392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CO" dirty="0">
                        <a:ln w="57150">
                          <a:solidFill>
                            <a:sysClr val="windowText" lastClr="000000"/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artDeco"/>
                      <a:lightRig rig="flood" dir="t"/>
                    </a:cell3D>
                    <a:solidFill>
                      <a:srgbClr val="292929">
                        <a:alpha val="4392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CO" dirty="0">
                        <a:ln w="57150">
                          <a:solidFill>
                            <a:sysClr val="windowText" lastClr="000000"/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artDeco"/>
                      <a:lightRig rig="flood" dir="t"/>
                    </a:cell3D>
                    <a:solidFill>
                      <a:srgbClr val="292929">
                        <a:alpha val="4392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893199"/>
                  </a:ext>
                </a:extLst>
              </a:tr>
              <a:tr h="812632">
                <a:tc>
                  <a:txBody>
                    <a:bodyPr/>
                    <a:lstStyle/>
                    <a:p>
                      <a:endParaRPr lang="es-CO">
                        <a:ln w="57150">
                          <a:solidFill>
                            <a:sysClr val="windowText" lastClr="000000"/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artDeco"/>
                      <a:lightRig rig="flood" dir="t"/>
                    </a:cell3D>
                    <a:solidFill>
                      <a:srgbClr val="292929">
                        <a:alpha val="4392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CO" dirty="0">
                        <a:ln w="57150">
                          <a:solidFill>
                            <a:sysClr val="windowText" lastClr="000000"/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artDeco"/>
                      <a:lightRig rig="flood" dir="t"/>
                    </a:cell3D>
                    <a:solidFill>
                      <a:srgbClr val="292929">
                        <a:alpha val="4392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CO" dirty="0">
                        <a:ln w="57150">
                          <a:solidFill>
                            <a:sysClr val="windowText" lastClr="000000"/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artDeco"/>
                      <a:lightRig rig="flood" dir="t"/>
                    </a:cell3D>
                    <a:solidFill>
                      <a:srgbClr val="292929">
                        <a:alpha val="4392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CO" dirty="0">
                        <a:ln w="57150">
                          <a:solidFill>
                            <a:sysClr val="windowText" lastClr="000000"/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artDeco"/>
                      <a:lightRig rig="flood" dir="t"/>
                    </a:cell3D>
                    <a:solidFill>
                      <a:srgbClr val="FFFF00">
                        <a:alpha val="4392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CO" dirty="0">
                        <a:ln w="57150">
                          <a:solidFill>
                            <a:sysClr val="windowText" lastClr="000000"/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artDeco"/>
                      <a:lightRig rig="flood" dir="t"/>
                    </a:cell3D>
                    <a:solidFill>
                      <a:srgbClr val="292929">
                        <a:alpha val="4392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CO" dirty="0">
                        <a:ln w="57150">
                          <a:solidFill>
                            <a:sysClr val="windowText" lastClr="000000"/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artDeco"/>
                      <a:lightRig rig="flood" dir="t"/>
                    </a:cell3D>
                    <a:solidFill>
                      <a:srgbClr val="292929">
                        <a:alpha val="4392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0180649"/>
                  </a:ext>
                </a:extLst>
              </a:tr>
              <a:tr h="812632">
                <a:tc>
                  <a:txBody>
                    <a:bodyPr/>
                    <a:lstStyle/>
                    <a:p>
                      <a:endParaRPr lang="es-CO" dirty="0">
                        <a:ln w="57150">
                          <a:solidFill>
                            <a:sysClr val="windowText" lastClr="000000"/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artDeco"/>
                      <a:lightRig rig="flood" dir="t"/>
                    </a:cell3D>
                    <a:solidFill>
                      <a:srgbClr val="292929">
                        <a:alpha val="4392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CO" dirty="0">
                        <a:ln w="57150">
                          <a:solidFill>
                            <a:sysClr val="windowText" lastClr="000000"/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artDeco"/>
                      <a:lightRig rig="flood" dir="t"/>
                    </a:cell3D>
                    <a:solidFill>
                      <a:srgbClr val="292929">
                        <a:alpha val="4392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CO" dirty="0">
                        <a:ln w="57150">
                          <a:solidFill>
                            <a:sysClr val="windowText" lastClr="000000"/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artDeco"/>
                      <a:lightRig rig="flood" dir="t"/>
                    </a:cell3D>
                    <a:solidFill>
                      <a:srgbClr val="292929">
                        <a:alpha val="4392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CO" dirty="0">
                        <a:ln w="57150">
                          <a:solidFill>
                            <a:sysClr val="windowText" lastClr="000000"/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artDeco"/>
                      <a:lightRig rig="flood" dir="t"/>
                    </a:cell3D>
                    <a:solidFill>
                      <a:srgbClr val="FFFF00">
                        <a:alpha val="4392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CO" dirty="0">
                        <a:ln w="57150">
                          <a:solidFill>
                            <a:sysClr val="windowText" lastClr="000000"/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artDeco"/>
                      <a:lightRig rig="flood" dir="t"/>
                    </a:cell3D>
                    <a:solidFill>
                      <a:srgbClr val="292929">
                        <a:alpha val="4392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CO" dirty="0">
                        <a:ln w="57150">
                          <a:solidFill>
                            <a:sysClr val="windowText" lastClr="000000"/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artDeco"/>
                      <a:lightRig rig="flood" dir="t"/>
                    </a:cell3D>
                    <a:solidFill>
                      <a:srgbClr val="292929">
                        <a:alpha val="4392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9220925"/>
                  </a:ext>
                </a:extLst>
              </a:tr>
            </a:tbl>
          </a:graphicData>
        </a:graphic>
      </p:graphicFrame>
      <p:pic>
        <p:nvPicPr>
          <p:cNvPr id="2050" name="Picture 2" descr="Ver las imágenes de origen">
            <a:extLst>
              <a:ext uri="{FF2B5EF4-FFF2-40B4-BE49-F238E27FC236}">
                <a16:creationId xmlns:a16="http://schemas.microsoft.com/office/drawing/2014/main" id="{5EDF8149-36AC-4522-9140-2ED5DE6932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167" l="9916" r="89873">
                        <a14:foregroundMark x1="40084" y1="34500" x2="43671" y2="26667"/>
                        <a14:foregroundMark x1="43671" y1="26667" x2="46624" y2="26167"/>
                        <a14:foregroundMark x1="48523" y1="28500" x2="42616" y2="22667"/>
                        <a14:foregroundMark x1="46835" y1="29667" x2="48101" y2="25000"/>
                        <a14:foregroundMark x1="49578" y1="27000" x2="48945" y2="28000"/>
                        <a14:foregroundMark x1="38608" y1="34333" x2="41561" y2="34833"/>
                        <a14:foregroundMark x1="49156" y1="25833" x2="46414" y2="23667"/>
                        <a14:foregroundMark x1="46414" y1="23667" x2="48101" y2="24833"/>
                        <a14:foregroundMark x1="43460" y1="22833" x2="48312" y2="24667"/>
                        <a14:foregroundMark x1="48101" y1="23833" x2="44726" y2="22833"/>
                        <a14:foregroundMark x1="47468" y1="29167" x2="49367" y2="27500"/>
                        <a14:foregroundMark x1="48101" y1="29500" x2="48945" y2="27833"/>
                        <a14:foregroundMark x1="43671" y1="34333" x2="44937" y2="30500"/>
                        <a14:foregroundMark x1="41772" y1="35167" x2="43882" y2="34500"/>
                        <a14:foregroundMark x1="19409" y1="35833" x2="21730" y2="27167"/>
                        <a14:foregroundMark x1="21730" y1="34667" x2="28059" y2="33667"/>
                        <a14:foregroundMark x1="55485" y1="26500" x2="66245" y2="29833"/>
                        <a14:foregroundMark x1="66245" y1="29833" x2="66456" y2="30000"/>
                        <a14:foregroundMark x1="76160" y1="84167" x2="81857" y2="90167"/>
                        <a14:backgroundMark x1="16245" y1="12500" x2="23418" y2="171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752" t="19415" r="66612" b="57669"/>
          <a:stretch/>
        </p:blipFill>
        <p:spPr bwMode="auto">
          <a:xfrm>
            <a:off x="5054885" y="2845942"/>
            <a:ext cx="924675" cy="1134827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Ver las imágenes de origen">
            <a:extLst>
              <a:ext uri="{FF2B5EF4-FFF2-40B4-BE49-F238E27FC236}">
                <a16:creationId xmlns:a16="http://schemas.microsoft.com/office/drawing/2014/main" id="{4B1BED17-EAE5-4BC1-A749-4C70C53D41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167" l="9916" r="89873">
                        <a14:foregroundMark x1="40084" y1="34500" x2="43671" y2="26667"/>
                        <a14:foregroundMark x1="43671" y1="26667" x2="46624" y2="26167"/>
                        <a14:foregroundMark x1="48523" y1="28500" x2="42616" y2="22667"/>
                        <a14:foregroundMark x1="46835" y1="29667" x2="48101" y2="25000"/>
                        <a14:foregroundMark x1="49578" y1="27000" x2="48945" y2="28000"/>
                        <a14:foregroundMark x1="38608" y1="34333" x2="41561" y2="34833"/>
                        <a14:foregroundMark x1="49156" y1="25833" x2="46414" y2="23667"/>
                        <a14:foregroundMark x1="46414" y1="23667" x2="48101" y2="24833"/>
                        <a14:foregroundMark x1="43460" y1="22833" x2="48312" y2="24667"/>
                        <a14:foregroundMark x1="48101" y1="23833" x2="44726" y2="22833"/>
                        <a14:foregroundMark x1="47468" y1="29167" x2="49367" y2="27500"/>
                        <a14:foregroundMark x1="48101" y1="29500" x2="48945" y2="27833"/>
                        <a14:foregroundMark x1="43671" y1="34333" x2="44937" y2="30500"/>
                        <a14:foregroundMark x1="41772" y1="35167" x2="43882" y2="34500"/>
                        <a14:foregroundMark x1="19409" y1="35833" x2="21730" y2="27167"/>
                        <a14:foregroundMark x1="21730" y1="34667" x2="28059" y2="33667"/>
                        <a14:foregroundMark x1="55485" y1="26500" x2="66245" y2="29833"/>
                        <a14:foregroundMark x1="66245" y1="29833" x2="66456" y2="30000"/>
                        <a14:foregroundMark x1="76160" y1="84167" x2="81857" y2="90167"/>
                        <a14:backgroundMark x1="16245" y1="12500" x2="23418" y2="171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5476" t="78714" r="7665" b="3292"/>
          <a:stretch/>
        </p:blipFill>
        <p:spPr bwMode="auto">
          <a:xfrm>
            <a:off x="7312291" y="5363110"/>
            <a:ext cx="1235808" cy="1047964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Ver las imágenes de origen">
            <a:extLst>
              <a:ext uri="{FF2B5EF4-FFF2-40B4-BE49-F238E27FC236}">
                <a16:creationId xmlns:a16="http://schemas.microsoft.com/office/drawing/2014/main" id="{913BFC6E-4B5C-44F1-8EE6-135B399325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167" l="9916" r="89873">
                        <a14:foregroundMark x1="40084" y1="34500" x2="43671" y2="26667"/>
                        <a14:foregroundMark x1="43671" y1="26667" x2="46624" y2="26167"/>
                        <a14:foregroundMark x1="48523" y1="28500" x2="42616" y2="22667"/>
                        <a14:foregroundMark x1="46835" y1="29667" x2="48101" y2="25000"/>
                        <a14:foregroundMark x1="49578" y1="27000" x2="48945" y2="28000"/>
                        <a14:foregroundMark x1="38608" y1="34333" x2="41561" y2="34833"/>
                        <a14:foregroundMark x1="49156" y1="25833" x2="46414" y2="23667"/>
                        <a14:foregroundMark x1="46414" y1="23667" x2="48101" y2="24833"/>
                        <a14:foregroundMark x1="43460" y1="22833" x2="48312" y2="24667"/>
                        <a14:foregroundMark x1="48101" y1="23833" x2="44726" y2="22833"/>
                        <a14:foregroundMark x1="47468" y1="29167" x2="49367" y2="27500"/>
                        <a14:foregroundMark x1="48101" y1="29500" x2="48945" y2="27833"/>
                        <a14:foregroundMark x1="43671" y1="34333" x2="44937" y2="30500"/>
                        <a14:foregroundMark x1="41772" y1="35167" x2="43882" y2="34500"/>
                        <a14:foregroundMark x1="19409" y1="35833" x2="21730" y2="27167"/>
                        <a14:foregroundMark x1="21730" y1="34667" x2="28059" y2="33667"/>
                        <a14:foregroundMark x1="55485" y1="26500" x2="66245" y2="29833"/>
                        <a14:foregroundMark x1="66245" y1="29833" x2="66456" y2="30000"/>
                        <a14:foregroundMark x1="76160" y1="84167" x2="81857" y2="90167"/>
                        <a14:backgroundMark x1="16245" y1="12500" x2="23418" y2="171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635" t="19330" r="48026" b="62507"/>
          <a:stretch/>
        </p:blipFill>
        <p:spPr bwMode="auto">
          <a:xfrm>
            <a:off x="3554859" y="2075380"/>
            <a:ext cx="829614" cy="986319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Ver las imágenes de origen">
            <a:extLst>
              <a:ext uri="{FF2B5EF4-FFF2-40B4-BE49-F238E27FC236}">
                <a16:creationId xmlns:a16="http://schemas.microsoft.com/office/drawing/2014/main" id="{832DD20B-F206-46E5-B5D4-15D3F08919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167" l="9916" r="89873">
                        <a14:foregroundMark x1="40084" y1="34500" x2="43671" y2="26667"/>
                        <a14:foregroundMark x1="43671" y1="26667" x2="46624" y2="26167"/>
                        <a14:foregroundMark x1="48523" y1="28500" x2="42616" y2="22667"/>
                        <a14:foregroundMark x1="46835" y1="29667" x2="48101" y2="25000"/>
                        <a14:foregroundMark x1="49578" y1="27000" x2="48945" y2="28000"/>
                        <a14:foregroundMark x1="38608" y1="34333" x2="41561" y2="34833"/>
                        <a14:foregroundMark x1="49156" y1="25833" x2="46414" y2="23667"/>
                        <a14:foregroundMark x1="46414" y1="23667" x2="48101" y2="24833"/>
                        <a14:foregroundMark x1="43460" y1="22833" x2="48312" y2="24667"/>
                        <a14:foregroundMark x1="48101" y1="23833" x2="44726" y2="22833"/>
                        <a14:foregroundMark x1="47468" y1="29167" x2="49367" y2="27500"/>
                        <a14:foregroundMark x1="48101" y1="29500" x2="48945" y2="27833"/>
                        <a14:foregroundMark x1="43671" y1="34333" x2="44937" y2="30500"/>
                        <a14:foregroundMark x1="41772" y1="35167" x2="43882" y2="34500"/>
                        <a14:foregroundMark x1="19409" y1="35833" x2="21730" y2="27167"/>
                        <a14:foregroundMark x1="21730" y1="34667" x2="28059" y2="33667"/>
                        <a14:foregroundMark x1="55485" y1="26500" x2="66245" y2="29833"/>
                        <a14:foregroundMark x1="66245" y1="29833" x2="66456" y2="30000"/>
                        <a14:foregroundMark x1="76160" y1="84167" x2="81857" y2="90167"/>
                        <a14:backgroundMark x1="16245" y1="12500" x2="23418" y2="171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635" t="19330" r="48026" b="62507"/>
          <a:stretch/>
        </p:blipFill>
        <p:spPr bwMode="auto">
          <a:xfrm>
            <a:off x="3532599" y="1241461"/>
            <a:ext cx="829614" cy="986319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Ver las imágenes de origen">
            <a:extLst>
              <a:ext uri="{FF2B5EF4-FFF2-40B4-BE49-F238E27FC236}">
                <a16:creationId xmlns:a16="http://schemas.microsoft.com/office/drawing/2014/main" id="{F85AD188-8BAB-404E-89D0-0FA13DE2BB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167" l="9916" r="89873">
                        <a14:foregroundMark x1="40084" y1="34500" x2="43671" y2="26667"/>
                        <a14:foregroundMark x1="43671" y1="26667" x2="46624" y2="26167"/>
                        <a14:foregroundMark x1="48523" y1="28500" x2="42616" y2="22667"/>
                        <a14:foregroundMark x1="46835" y1="29667" x2="48101" y2="25000"/>
                        <a14:foregroundMark x1="49578" y1="27000" x2="48945" y2="28000"/>
                        <a14:foregroundMark x1="38608" y1="34333" x2="41561" y2="34833"/>
                        <a14:foregroundMark x1="49156" y1="25833" x2="46414" y2="23667"/>
                        <a14:foregroundMark x1="46414" y1="23667" x2="48101" y2="24833"/>
                        <a14:foregroundMark x1="43460" y1="22833" x2="48312" y2="24667"/>
                        <a14:foregroundMark x1="48101" y1="23833" x2="44726" y2="22833"/>
                        <a14:foregroundMark x1="47468" y1="29167" x2="49367" y2="27500"/>
                        <a14:foregroundMark x1="48101" y1="29500" x2="48945" y2="27833"/>
                        <a14:foregroundMark x1="43671" y1="34333" x2="44937" y2="30500"/>
                        <a14:foregroundMark x1="41772" y1="35167" x2="43882" y2="34500"/>
                        <a14:foregroundMark x1="19409" y1="35833" x2="21730" y2="27167"/>
                        <a14:foregroundMark x1="21730" y1="34667" x2="28059" y2="33667"/>
                        <a14:foregroundMark x1="55485" y1="26500" x2="66245" y2="29833"/>
                        <a14:foregroundMark x1="66245" y1="29833" x2="66456" y2="30000"/>
                        <a14:foregroundMark x1="76160" y1="84167" x2="81857" y2="90167"/>
                        <a14:backgroundMark x1="16245" y1="12500" x2="23418" y2="171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635" t="19330" r="48026" b="62507"/>
          <a:stretch/>
        </p:blipFill>
        <p:spPr bwMode="auto">
          <a:xfrm>
            <a:off x="4292886" y="1241461"/>
            <a:ext cx="829614" cy="986319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Ver las imágenes de origen">
            <a:extLst>
              <a:ext uri="{FF2B5EF4-FFF2-40B4-BE49-F238E27FC236}">
                <a16:creationId xmlns:a16="http://schemas.microsoft.com/office/drawing/2014/main" id="{A8D50FF6-542F-4D00-96A0-44B216D1B9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167" l="9916" r="89873">
                        <a14:foregroundMark x1="40084" y1="34500" x2="43671" y2="26667"/>
                        <a14:foregroundMark x1="43671" y1="26667" x2="46624" y2="26167"/>
                        <a14:foregroundMark x1="48523" y1="28500" x2="42616" y2="22667"/>
                        <a14:foregroundMark x1="46835" y1="29667" x2="48101" y2="25000"/>
                        <a14:foregroundMark x1="49578" y1="27000" x2="48945" y2="28000"/>
                        <a14:foregroundMark x1="38608" y1="34333" x2="41561" y2="34833"/>
                        <a14:foregroundMark x1="49156" y1="25833" x2="46414" y2="23667"/>
                        <a14:foregroundMark x1="46414" y1="23667" x2="48101" y2="24833"/>
                        <a14:foregroundMark x1="43460" y1="22833" x2="48312" y2="24667"/>
                        <a14:foregroundMark x1="48101" y1="23833" x2="44726" y2="22833"/>
                        <a14:foregroundMark x1="47468" y1="29167" x2="49367" y2="27500"/>
                        <a14:foregroundMark x1="48101" y1="29500" x2="48945" y2="27833"/>
                        <a14:foregroundMark x1="43671" y1="34333" x2="44937" y2="30500"/>
                        <a14:foregroundMark x1="41772" y1="35167" x2="43882" y2="34500"/>
                        <a14:foregroundMark x1="19409" y1="35833" x2="21730" y2="27167"/>
                        <a14:foregroundMark x1="21730" y1="34667" x2="28059" y2="33667"/>
                        <a14:foregroundMark x1="55485" y1="26500" x2="66245" y2="29833"/>
                        <a14:foregroundMark x1="66245" y1="29833" x2="66456" y2="30000"/>
                        <a14:foregroundMark x1="76160" y1="84167" x2="81857" y2="90167"/>
                        <a14:backgroundMark x1="16245" y1="12500" x2="23418" y2="171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635" t="19330" r="48026" b="62507"/>
          <a:stretch/>
        </p:blipFill>
        <p:spPr bwMode="auto">
          <a:xfrm>
            <a:off x="5135367" y="1241461"/>
            <a:ext cx="829614" cy="986319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Ver las imágenes de origen">
            <a:extLst>
              <a:ext uri="{FF2B5EF4-FFF2-40B4-BE49-F238E27FC236}">
                <a16:creationId xmlns:a16="http://schemas.microsoft.com/office/drawing/2014/main" id="{6816FB38-93D2-447D-B91D-DF25F2FBB5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167" l="9916" r="89873">
                        <a14:foregroundMark x1="40084" y1="34500" x2="43671" y2="26667"/>
                        <a14:foregroundMark x1="43671" y1="26667" x2="46624" y2="26167"/>
                        <a14:foregroundMark x1="48523" y1="28500" x2="42616" y2="22667"/>
                        <a14:foregroundMark x1="46835" y1="29667" x2="48101" y2="25000"/>
                        <a14:foregroundMark x1="49578" y1="27000" x2="48945" y2="28000"/>
                        <a14:foregroundMark x1="38608" y1="34333" x2="41561" y2="34833"/>
                        <a14:foregroundMark x1="49156" y1="25833" x2="46414" y2="23667"/>
                        <a14:foregroundMark x1="46414" y1="23667" x2="48101" y2="24833"/>
                        <a14:foregroundMark x1="43460" y1="22833" x2="48312" y2="24667"/>
                        <a14:foregroundMark x1="48101" y1="23833" x2="44726" y2="22833"/>
                        <a14:foregroundMark x1="47468" y1="29167" x2="49367" y2="27500"/>
                        <a14:foregroundMark x1="48101" y1="29500" x2="48945" y2="27833"/>
                        <a14:foregroundMark x1="43671" y1="34333" x2="44937" y2="30500"/>
                        <a14:foregroundMark x1="41772" y1="35167" x2="43882" y2="34500"/>
                        <a14:foregroundMark x1="19409" y1="35833" x2="21730" y2="27167"/>
                        <a14:foregroundMark x1="21730" y1="34667" x2="28059" y2="33667"/>
                        <a14:foregroundMark x1="55485" y1="26500" x2="66245" y2="29833"/>
                        <a14:foregroundMark x1="66245" y1="29833" x2="66456" y2="30000"/>
                        <a14:foregroundMark x1="76160" y1="84167" x2="81857" y2="90167"/>
                        <a14:backgroundMark x1="16245" y1="12500" x2="23418" y2="171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259" t="21481" r="27039" b="60356"/>
          <a:stretch/>
        </p:blipFill>
        <p:spPr bwMode="auto">
          <a:xfrm>
            <a:off x="6717588" y="1333927"/>
            <a:ext cx="960107" cy="1017143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Ver las imágenes de origen">
            <a:extLst>
              <a:ext uri="{FF2B5EF4-FFF2-40B4-BE49-F238E27FC236}">
                <a16:creationId xmlns:a16="http://schemas.microsoft.com/office/drawing/2014/main" id="{5FB1FF2C-5E1D-412E-A21A-D962375269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167" l="9916" r="89873">
                        <a14:foregroundMark x1="40084" y1="34500" x2="43671" y2="26667"/>
                        <a14:foregroundMark x1="43671" y1="26667" x2="46624" y2="26167"/>
                        <a14:foregroundMark x1="48523" y1="28500" x2="42616" y2="22667"/>
                        <a14:foregroundMark x1="46835" y1="29667" x2="48101" y2="25000"/>
                        <a14:foregroundMark x1="49578" y1="27000" x2="48945" y2="28000"/>
                        <a14:foregroundMark x1="38608" y1="34333" x2="41561" y2="34833"/>
                        <a14:foregroundMark x1="49156" y1="25833" x2="46414" y2="23667"/>
                        <a14:foregroundMark x1="46414" y1="23667" x2="48101" y2="24833"/>
                        <a14:foregroundMark x1="43460" y1="22833" x2="48312" y2="24667"/>
                        <a14:foregroundMark x1="48101" y1="23833" x2="44726" y2="22833"/>
                        <a14:foregroundMark x1="47468" y1="29167" x2="49367" y2="27500"/>
                        <a14:foregroundMark x1="48101" y1="29500" x2="48945" y2="27833"/>
                        <a14:foregroundMark x1="43671" y1="34333" x2="44937" y2="30500"/>
                        <a14:foregroundMark x1="41772" y1="35167" x2="43882" y2="34500"/>
                        <a14:foregroundMark x1="19409" y1="35833" x2="21730" y2="27167"/>
                        <a14:foregroundMark x1="21730" y1="34667" x2="28059" y2="33667"/>
                        <a14:foregroundMark x1="55485" y1="26500" x2="66245" y2="29833"/>
                        <a14:foregroundMark x1="66245" y1="29833" x2="66456" y2="30000"/>
                        <a14:foregroundMark x1="76160" y1="84167" x2="81857" y2="90167"/>
                        <a14:backgroundMark x1="16245" y1="12500" x2="23418" y2="171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752" t="19415" r="66612" b="57669"/>
          <a:stretch/>
        </p:blipFill>
        <p:spPr bwMode="auto">
          <a:xfrm>
            <a:off x="5803186" y="2022297"/>
            <a:ext cx="924675" cy="1134827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Ver las imágenes de origen">
            <a:extLst>
              <a:ext uri="{FF2B5EF4-FFF2-40B4-BE49-F238E27FC236}">
                <a16:creationId xmlns:a16="http://schemas.microsoft.com/office/drawing/2014/main" id="{F3559E85-5760-4745-89F8-C614841CD1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167" l="9916" r="89873">
                        <a14:foregroundMark x1="40084" y1="34500" x2="43671" y2="26667"/>
                        <a14:foregroundMark x1="43671" y1="26667" x2="46624" y2="26167"/>
                        <a14:foregroundMark x1="48523" y1="28500" x2="42616" y2="22667"/>
                        <a14:foregroundMark x1="46835" y1="29667" x2="48101" y2="25000"/>
                        <a14:foregroundMark x1="49578" y1="27000" x2="48945" y2="28000"/>
                        <a14:foregroundMark x1="38608" y1="34333" x2="41561" y2="34833"/>
                        <a14:foregroundMark x1="49156" y1="25833" x2="46414" y2="23667"/>
                        <a14:foregroundMark x1="46414" y1="23667" x2="48101" y2="24833"/>
                        <a14:foregroundMark x1="43460" y1="22833" x2="48312" y2="24667"/>
                        <a14:foregroundMark x1="48101" y1="23833" x2="44726" y2="22833"/>
                        <a14:foregroundMark x1="47468" y1="29167" x2="49367" y2="27500"/>
                        <a14:foregroundMark x1="48101" y1="29500" x2="48945" y2="27833"/>
                        <a14:foregroundMark x1="43671" y1="34333" x2="44937" y2="30500"/>
                        <a14:foregroundMark x1="41772" y1="35167" x2="43882" y2="34500"/>
                        <a14:foregroundMark x1="19409" y1="35833" x2="21730" y2="27167"/>
                        <a14:foregroundMark x1="21730" y1="34667" x2="28059" y2="33667"/>
                        <a14:foregroundMark x1="55485" y1="26500" x2="66245" y2="29833"/>
                        <a14:foregroundMark x1="66245" y1="29833" x2="66456" y2="30000"/>
                        <a14:foregroundMark x1="76160" y1="84167" x2="81857" y2="90167"/>
                        <a14:backgroundMark x1="16245" y1="12500" x2="23418" y2="171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752" t="19415" r="66612" b="57669"/>
          <a:stretch/>
        </p:blipFill>
        <p:spPr bwMode="auto">
          <a:xfrm>
            <a:off x="7395680" y="2012023"/>
            <a:ext cx="924675" cy="1134827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Ver las imágenes de origen">
            <a:extLst>
              <a:ext uri="{FF2B5EF4-FFF2-40B4-BE49-F238E27FC236}">
                <a16:creationId xmlns:a16="http://schemas.microsoft.com/office/drawing/2014/main" id="{5C008E58-85DC-43FA-9601-6105EE5D16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167" l="9916" r="89873">
                        <a14:foregroundMark x1="40084" y1="34500" x2="43671" y2="26667"/>
                        <a14:foregroundMark x1="43671" y1="26667" x2="46624" y2="26167"/>
                        <a14:foregroundMark x1="48523" y1="28500" x2="42616" y2="22667"/>
                        <a14:foregroundMark x1="46835" y1="29667" x2="48101" y2="25000"/>
                        <a14:foregroundMark x1="49578" y1="27000" x2="48945" y2="28000"/>
                        <a14:foregroundMark x1="38608" y1="34333" x2="41561" y2="34833"/>
                        <a14:foregroundMark x1="49156" y1="25833" x2="46414" y2="23667"/>
                        <a14:foregroundMark x1="46414" y1="23667" x2="48101" y2="24833"/>
                        <a14:foregroundMark x1="43460" y1="22833" x2="48312" y2="24667"/>
                        <a14:foregroundMark x1="48101" y1="23833" x2="44726" y2="22833"/>
                        <a14:foregroundMark x1="47468" y1="29167" x2="49367" y2="27500"/>
                        <a14:foregroundMark x1="48101" y1="29500" x2="48945" y2="27833"/>
                        <a14:foregroundMark x1="43671" y1="34333" x2="44937" y2="30500"/>
                        <a14:foregroundMark x1="41772" y1="35167" x2="43882" y2="34500"/>
                        <a14:foregroundMark x1="19409" y1="35833" x2="21730" y2="27167"/>
                        <a14:foregroundMark x1="21730" y1="34667" x2="28059" y2="33667"/>
                        <a14:foregroundMark x1="55485" y1="26500" x2="66245" y2="29833"/>
                        <a14:foregroundMark x1="66245" y1="29833" x2="66456" y2="30000"/>
                        <a14:foregroundMark x1="76160" y1="84167" x2="81857" y2="90167"/>
                        <a14:backgroundMark x1="16245" y1="12500" x2="23418" y2="171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752" t="19415" r="66612" b="57669"/>
          <a:stretch/>
        </p:blipFill>
        <p:spPr bwMode="auto">
          <a:xfrm>
            <a:off x="7385406" y="1200364"/>
            <a:ext cx="924675" cy="1134827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Ver las imágenes de origen">
            <a:extLst>
              <a:ext uri="{FF2B5EF4-FFF2-40B4-BE49-F238E27FC236}">
                <a16:creationId xmlns:a16="http://schemas.microsoft.com/office/drawing/2014/main" id="{791486EF-A120-4204-BA6E-2CDF697239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167" l="9916" r="89873">
                        <a14:foregroundMark x1="40084" y1="34500" x2="43671" y2="26667"/>
                        <a14:foregroundMark x1="43671" y1="26667" x2="46624" y2="26167"/>
                        <a14:foregroundMark x1="48523" y1="28500" x2="42616" y2="22667"/>
                        <a14:foregroundMark x1="46835" y1="29667" x2="48101" y2="25000"/>
                        <a14:foregroundMark x1="49578" y1="27000" x2="48945" y2="28000"/>
                        <a14:foregroundMark x1="38608" y1="34333" x2="41561" y2="34833"/>
                        <a14:foregroundMark x1="49156" y1="25833" x2="46414" y2="23667"/>
                        <a14:foregroundMark x1="46414" y1="23667" x2="48101" y2="24833"/>
                        <a14:foregroundMark x1="43460" y1="22833" x2="48312" y2="24667"/>
                        <a14:foregroundMark x1="48101" y1="23833" x2="44726" y2="22833"/>
                        <a14:foregroundMark x1="47468" y1="29167" x2="49367" y2="27500"/>
                        <a14:foregroundMark x1="48101" y1="29500" x2="48945" y2="27833"/>
                        <a14:foregroundMark x1="43671" y1="34333" x2="44937" y2="30500"/>
                        <a14:foregroundMark x1="41772" y1="35167" x2="43882" y2="34500"/>
                        <a14:foregroundMark x1="19409" y1="35833" x2="21730" y2="27167"/>
                        <a14:foregroundMark x1="21730" y1="34667" x2="28059" y2="33667"/>
                        <a14:foregroundMark x1="55485" y1="26500" x2="66245" y2="29833"/>
                        <a14:foregroundMark x1="66245" y1="29833" x2="66456" y2="30000"/>
                        <a14:foregroundMark x1="76160" y1="84167" x2="81857" y2="90167"/>
                        <a14:backgroundMark x1="16245" y1="12500" x2="23418" y2="171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5476" t="78714" r="7665" b="3292"/>
          <a:stretch/>
        </p:blipFill>
        <p:spPr bwMode="auto">
          <a:xfrm>
            <a:off x="7320853" y="4611384"/>
            <a:ext cx="1235808" cy="1047964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Ver las imágenes de origen">
            <a:extLst>
              <a:ext uri="{FF2B5EF4-FFF2-40B4-BE49-F238E27FC236}">
                <a16:creationId xmlns:a16="http://schemas.microsoft.com/office/drawing/2014/main" id="{21BD5DC4-D138-4D98-9590-ABB8275174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167" l="9916" r="89873">
                        <a14:foregroundMark x1="40084" y1="34500" x2="43671" y2="26667"/>
                        <a14:foregroundMark x1="43671" y1="26667" x2="46624" y2="26167"/>
                        <a14:foregroundMark x1="48523" y1="28500" x2="42616" y2="22667"/>
                        <a14:foregroundMark x1="46835" y1="29667" x2="48101" y2="25000"/>
                        <a14:foregroundMark x1="49578" y1="27000" x2="48945" y2="28000"/>
                        <a14:foregroundMark x1="38608" y1="34333" x2="41561" y2="34833"/>
                        <a14:foregroundMark x1="49156" y1="25833" x2="46414" y2="23667"/>
                        <a14:foregroundMark x1="46414" y1="23667" x2="48101" y2="24833"/>
                        <a14:foregroundMark x1="43460" y1="22833" x2="48312" y2="24667"/>
                        <a14:foregroundMark x1="48101" y1="23833" x2="44726" y2="22833"/>
                        <a14:foregroundMark x1="47468" y1="29167" x2="49367" y2="27500"/>
                        <a14:foregroundMark x1="48101" y1="29500" x2="48945" y2="27833"/>
                        <a14:foregroundMark x1="43671" y1="34333" x2="44937" y2="30500"/>
                        <a14:foregroundMark x1="41772" y1="35167" x2="43882" y2="34500"/>
                        <a14:foregroundMark x1="19409" y1="35833" x2="21730" y2="27167"/>
                        <a14:foregroundMark x1="21730" y1="34667" x2="28059" y2="33667"/>
                        <a14:foregroundMark x1="55485" y1="26500" x2="66245" y2="29833"/>
                        <a14:foregroundMark x1="66245" y1="29833" x2="66456" y2="30000"/>
                        <a14:foregroundMark x1="76160" y1="84167" x2="81857" y2="90167"/>
                        <a14:backgroundMark x1="16245" y1="12500" x2="23418" y2="171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5476" t="78714" r="7665" b="3292"/>
          <a:stretch/>
        </p:blipFill>
        <p:spPr bwMode="auto">
          <a:xfrm>
            <a:off x="6498920" y="5361397"/>
            <a:ext cx="1235808" cy="1047964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 descr="Ver las imágenes de origen">
            <a:extLst>
              <a:ext uri="{FF2B5EF4-FFF2-40B4-BE49-F238E27FC236}">
                <a16:creationId xmlns:a16="http://schemas.microsoft.com/office/drawing/2014/main" id="{015DAE81-0E39-4A10-97E9-4C4C25E2CC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167" l="9916" r="89873">
                        <a14:foregroundMark x1="40084" y1="34500" x2="43671" y2="26667"/>
                        <a14:foregroundMark x1="43671" y1="26667" x2="46624" y2="26167"/>
                        <a14:foregroundMark x1="48523" y1="28500" x2="42616" y2="22667"/>
                        <a14:foregroundMark x1="46835" y1="29667" x2="48101" y2="25000"/>
                        <a14:foregroundMark x1="49578" y1="27000" x2="48945" y2="28000"/>
                        <a14:foregroundMark x1="38608" y1="34333" x2="41561" y2="34833"/>
                        <a14:foregroundMark x1="49156" y1="25833" x2="46414" y2="23667"/>
                        <a14:foregroundMark x1="46414" y1="23667" x2="48101" y2="24833"/>
                        <a14:foregroundMark x1="43460" y1="22833" x2="48312" y2="24667"/>
                        <a14:foregroundMark x1="48101" y1="23833" x2="44726" y2="22833"/>
                        <a14:foregroundMark x1="47468" y1="29167" x2="49367" y2="27500"/>
                        <a14:foregroundMark x1="48101" y1="29500" x2="48945" y2="27833"/>
                        <a14:foregroundMark x1="43671" y1="34333" x2="44937" y2="30500"/>
                        <a14:foregroundMark x1="41772" y1="35167" x2="43882" y2="34500"/>
                        <a14:foregroundMark x1="19409" y1="35833" x2="21730" y2="27167"/>
                        <a14:foregroundMark x1="21730" y1="34667" x2="28059" y2="33667"/>
                        <a14:foregroundMark x1="55485" y1="26500" x2="66245" y2="29833"/>
                        <a14:foregroundMark x1="66245" y1="29833" x2="66456" y2="30000"/>
                        <a14:foregroundMark x1="76160" y1="84167" x2="81857" y2="90167"/>
                        <a14:backgroundMark x1="16245" y1="12500" x2="23418" y2="171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5476" t="78714" r="7665" b="3292"/>
          <a:stretch/>
        </p:blipFill>
        <p:spPr bwMode="auto">
          <a:xfrm>
            <a:off x="4855055" y="3676436"/>
            <a:ext cx="1235808" cy="1047964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Ver las imágenes de origen">
            <a:extLst>
              <a:ext uri="{FF2B5EF4-FFF2-40B4-BE49-F238E27FC236}">
                <a16:creationId xmlns:a16="http://schemas.microsoft.com/office/drawing/2014/main" id="{3ABE5622-E9F6-4758-B7A6-989B2EFFE6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167" l="9916" r="89873">
                        <a14:foregroundMark x1="40084" y1="34500" x2="43671" y2="26667"/>
                        <a14:foregroundMark x1="43671" y1="26667" x2="46624" y2="26167"/>
                        <a14:foregroundMark x1="48523" y1="28500" x2="42616" y2="22667"/>
                        <a14:foregroundMark x1="46835" y1="29667" x2="48101" y2="25000"/>
                        <a14:foregroundMark x1="49578" y1="27000" x2="48945" y2="28000"/>
                        <a14:foregroundMark x1="38608" y1="34333" x2="41561" y2="34833"/>
                        <a14:foregroundMark x1="49156" y1="25833" x2="46414" y2="23667"/>
                        <a14:foregroundMark x1="46414" y1="23667" x2="48101" y2="24833"/>
                        <a14:foregroundMark x1="43460" y1="22833" x2="48312" y2="24667"/>
                        <a14:foregroundMark x1="48101" y1="23833" x2="44726" y2="22833"/>
                        <a14:foregroundMark x1="47468" y1="29167" x2="49367" y2="27500"/>
                        <a14:foregroundMark x1="48101" y1="29500" x2="48945" y2="27833"/>
                        <a14:foregroundMark x1="43671" y1="34333" x2="44937" y2="30500"/>
                        <a14:foregroundMark x1="41772" y1="35167" x2="43882" y2="34500"/>
                        <a14:foregroundMark x1="19409" y1="35833" x2="21730" y2="27167"/>
                        <a14:foregroundMark x1="21730" y1="34667" x2="28059" y2="33667"/>
                        <a14:foregroundMark x1="55485" y1="26500" x2="66245" y2="29833"/>
                        <a14:foregroundMark x1="66245" y1="29833" x2="66456" y2="30000"/>
                        <a14:foregroundMark x1="76160" y1="84167" x2="81857" y2="90167"/>
                        <a14:backgroundMark x1="16245" y1="12500" x2="23418" y2="171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752" t="19415" r="66612" b="57669"/>
          <a:stretch/>
        </p:blipFill>
        <p:spPr bwMode="auto">
          <a:xfrm>
            <a:off x="5801473" y="5308316"/>
            <a:ext cx="924675" cy="1134827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Ver las imágenes de origen">
            <a:extLst>
              <a:ext uri="{FF2B5EF4-FFF2-40B4-BE49-F238E27FC236}">
                <a16:creationId xmlns:a16="http://schemas.microsoft.com/office/drawing/2014/main" id="{D6999F8E-76EE-4D6E-91FD-6791807AC8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167" l="9916" r="89873">
                        <a14:foregroundMark x1="40084" y1="34500" x2="43671" y2="26667"/>
                        <a14:foregroundMark x1="43671" y1="26667" x2="46624" y2="26167"/>
                        <a14:foregroundMark x1="48523" y1="28500" x2="42616" y2="22667"/>
                        <a14:foregroundMark x1="46835" y1="29667" x2="48101" y2="25000"/>
                        <a14:foregroundMark x1="49578" y1="27000" x2="48945" y2="28000"/>
                        <a14:foregroundMark x1="38608" y1="34333" x2="41561" y2="34833"/>
                        <a14:foregroundMark x1="49156" y1="25833" x2="46414" y2="23667"/>
                        <a14:foregroundMark x1="46414" y1="23667" x2="48101" y2="24833"/>
                        <a14:foregroundMark x1="43460" y1="22833" x2="48312" y2="24667"/>
                        <a14:foregroundMark x1="48101" y1="23833" x2="44726" y2="22833"/>
                        <a14:foregroundMark x1="47468" y1="29167" x2="49367" y2="27500"/>
                        <a14:foregroundMark x1="48101" y1="29500" x2="48945" y2="27833"/>
                        <a14:foregroundMark x1="43671" y1="34333" x2="44937" y2="30500"/>
                        <a14:foregroundMark x1="41772" y1="35167" x2="43882" y2="34500"/>
                        <a14:foregroundMark x1="19409" y1="35833" x2="21730" y2="27167"/>
                        <a14:foregroundMark x1="21730" y1="34667" x2="28059" y2="33667"/>
                        <a14:foregroundMark x1="55485" y1="26500" x2="66245" y2="29833"/>
                        <a14:foregroundMark x1="66245" y1="29833" x2="66456" y2="30000"/>
                        <a14:foregroundMark x1="76160" y1="84167" x2="81857" y2="90167"/>
                        <a14:backgroundMark x1="16245" y1="12500" x2="23418" y2="171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752" t="19415" r="66612" b="57669"/>
          <a:stretch/>
        </p:blipFill>
        <p:spPr bwMode="auto">
          <a:xfrm>
            <a:off x="5801473" y="4414463"/>
            <a:ext cx="924675" cy="1134827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Ver las imágenes de origen">
            <a:extLst>
              <a:ext uri="{FF2B5EF4-FFF2-40B4-BE49-F238E27FC236}">
                <a16:creationId xmlns:a16="http://schemas.microsoft.com/office/drawing/2014/main" id="{408E022D-91E5-4B5E-BD2E-921CB78195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167" l="9916" r="89873">
                        <a14:foregroundMark x1="40084" y1="34500" x2="43671" y2="26667"/>
                        <a14:foregroundMark x1="43671" y1="26667" x2="46624" y2="26167"/>
                        <a14:foregroundMark x1="48523" y1="28500" x2="42616" y2="22667"/>
                        <a14:foregroundMark x1="46835" y1="29667" x2="48101" y2="25000"/>
                        <a14:foregroundMark x1="49578" y1="27000" x2="48945" y2="28000"/>
                        <a14:foregroundMark x1="38608" y1="34333" x2="41561" y2="34833"/>
                        <a14:foregroundMark x1="49156" y1="25833" x2="46414" y2="23667"/>
                        <a14:foregroundMark x1="46414" y1="23667" x2="48101" y2="24833"/>
                        <a14:foregroundMark x1="43460" y1="22833" x2="48312" y2="24667"/>
                        <a14:foregroundMark x1="48101" y1="23833" x2="44726" y2="22833"/>
                        <a14:foregroundMark x1="47468" y1="29167" x2="49367" y2="27500"/>
                        <a14:foregroundMark x1="48101" y1="29500" x2="48945" y2="27833"/>
                        <a14:foregroundMark x1="43671" y1="34333" x2="44937" y2="30500"/>
                        <a14:foregroundMark x1="41772" y1="35167" x2="43882" y2="34500"/>
                        <a14:foregroundMark x1="19409" y1="35833" x2="21730" y2="27167"/>
                        <a14:foregroundMark x1="21730" y1="34667" x2="28059" y2="33667"/>
                        <a14:foregroundMark x1="55485" y1="26500" x2="66245" y2="29833"/>
                        <a14:foregroundMark x1="66245" y1="29833" x2="66456" y2="30000"/>
                        <a14:foregroundMark x1="76160" y1="84167" x2="81857" y2="90167"/>
                        <a14:backgroundMark x1="16245" y1="12500" x2="23418" y2="171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752" t="19415" r="66612" b="57669"/>
          <a:stretch/>
        </p:blipFill>
        <p:spPr bwMode="auto">
          <a:xfrm>
            <a:off x="5811748" y="3654176"/>
            <a:ext cx="924675" cy="1134827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 descr="Ver las imágenes de origen">
            <a:extLst>
              <a:ext uri="{FF2B5EF4-FFF2-40B4-BE49-F238E27FC236}">
                <a16:creationId xmlns:a16="http://schemas.microsoft.com/office/drawing/2014/main" id="{97BAD1E4-B6BE-4177-85F6-3B9CA90B01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167" l="9916" r="89873">
                        <a14:foregroundMark x1="40084" y1="34500" x2="43671" y2="26667"/>
                        <a14:foregroundMark x1="43671" y1="26667" x2="46624" y2="26167"/>
                        <a14:foregroundMark x1="48523" y1="28500" x2="42616" y2="22667"/>
                        <a14:foregroundMark x1="46835" y1="29667" x2="48101" y2="25000"/>
                        <a14:foregroundMark x1="49578" y1="27000" x2="48945" y2="28000"/>
                        <a14:foregroundMark x1="38608" y1="34333" x2="41561" y2="34833"/>
                        <a14:foregroundMark x1="49156" y1="25833" x2="46414" y2="23667"/>
                        <a14:foregroundMark x1="46414" y1="23667" x2="48101" y2="24833"/>
                        <a14:foregroundMark x1="43460" y1="22833" x2="48312" y2="24667"/>
                        <a14:foregroundMark x1="48101" y1="23833" x2="44726" y2="22833"/>
                        <a14:foregroundMark x1="47468" y1="29167" x2="49367" y2="27500"/>
                        <a14:foregroundMark x1="48101" y1="29500" x2="48945" y2="27833"/>
                        <a14:foregroundMark x1="43671" y1="34333" x2="44937" y2="30500"/>
                        <a14:foregroundMark x1="41772" y1="35167" x2="43882" y2="34500"/>
                        <a14:foregroundMark x1="19409" y1="35833" x2="21730" y2="27167"/>
                        <a14:foregroundMark x1="21730" y1="34667" x2="28059" y2="33667"/>
                        <a14:foregroundMark x1="55485" y1="26500" x2="66245" y2="29833"/>
                        <a14:foregroundMark x1="66245" y1="29833" x2="66456" y2="30000"/>
                        <a14:foregroundMark x1="76160" y1="84167" x2="81857" y2="90167"/>
                        <a14:backgroundMark x1="16245" y1="12500" x2="23418" y2="171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635" t="19330" r="48026" b="62507"/>
          <a:stretch/>
        </p:blipFill>
        <p:spPr bwMode="auto">
          <a:xfrm>
            <a:off x="3512051" y="5279204"/>
            <a:ext cx="829614" cy="986319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 descr="Ver las imágenes de origen">
            <a:extLst>
              <a:ext uri="{FF2B5EF4-FFF2-40B4-BE49-F238E27FC236}">
                <a16:creationId xmlns:a16="http://schemas.microsoft.com/office/drawing/2014/main" id="{7196E7FA-A2D2-4652-B864-A28FAB7209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167" l="9916" r="89873">
                        <a14:foregroundMark x1="40084" y1="34500" x2="43671" y2="26667"/>
                        <a14:foregroundMark x1="43671" y1="26667" x2="46624" y2="26167"/>
                        <a14:foregroundMark x1="48523" y1="28500" x2="42616" y2="22667"/>
                        <a14:foregroundMark x1="46835" y1="29667" x2="48101" y2="25000"/>
                        <a14:foregroundMark x1="49578" y1="27000" x2="48945" y2="28000"/>
                        <a14:foregroundMark x1="38608" y1="34333" x2="41561" y2="34833"/>
                        <a14:foregroundMark x1="49156" y1="25833" x2="46414" y2="23667"/>
                        <a14:foregroundMark x1="46414" y1="23667" x2="48101" y2="24833"/>
                        <a14:foregroundMark x1="43460" y1="22833" x2="48312" y2="24667"/>
                        <a14:foregroundMark x1="48101" y1="23833" x2="44726" y2="22833"/>
                        <a14:foregroundMark x1="47468" y1="29167" x2="49367" y2="27500"/>
                        <a14:foregroundMark x1="48101" y1="29500" x2="48945" y2="27833"/>
                        <a14:foregroundMark x1="43671" y1="34333" x2="44937" y2="30500"/>
                        <a14:foregroundMark x1="41772" y1="35167" x2="43882" y2="34500"/>
                        <a14:foregroundMark x1="19409" y1="35833" x2="21730" y2="27167"/>
                        <a14:foregroundMark x1="21730" y1="34667" x2="28059" y2="33667"/>
                        <a14:foregroundMark x1="55485" y1="26500" x2="66245" y2="29833"/>
                        <a14:foregroundMark x1="66245" y1="29833" x2="66456" y2="30000"/>
                        <a14:foregroundMark x1="76160" y1="84167" x2="81857" y2="90167"/>
                        <a14:backgroundMark x1="16245" y1="12500" x2="23418" y2="171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635" t="19330" r="48026" b="62507"/>
          <a:stretch/>
        </p:blipFill>
        <p:spPr bwMode="auto">
          <a:xfrm>
            <a:off x="7488149" y="3696985"/>
            <a:ext cx="829614" cy="986319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 descr="Ver las imágenes de origen">
            <a:extLst>
              <a:ext uri="{FF2B5EF4-FFF2-40B4-BE49-F238E27FC236}">
                <a16:creationId xmlns:a16="http://schemas.microsoft.com/office/drawing/2014/main" id="{ABD843B8-247B-4BC8-A643-898A168FDF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167" l="9916" r="89873">
                        <a14:foregroundMark x1="40084" y1="34500" x2="43671" y2="26667"/>
                        <a14:foregroundMark x1="43671" y1="26667" x2="46624" y2="26167"/>
                        <a14:foregroundMark x1="48523" y1="28500" x2="42616" y2="22667"/>
                        <a14:foregroundMark x1="46835" y1="29667" x2="48101" y2="25000"/>
                        <a14:foregroundMark x1="49578" y1="27000" x2="48945" y2="28000"/>
                        <a14:foregroundMark x1="38608" y1="34333" x2="41561" y2="34833"/>
                        <a14:foregroundMark x1="49156" y1="25833" x2="46414" y2="23667"/>
                        <a14:foregroundMark x1="46414" y1="23667" x2="48101" y2="24833"/>
                        <a14:foregroundMark x1="43460" y1="22833" x2="48312" y2="24667"/>
                        <a14:foregroundMark x1="48101" y1="23833" x2="44726" y2="22833"/>
                        <a14:foregroundMark x1="47468" y1="29167" x2="49367" y2="27500"/>
                        <a14:foregroundMark x1="48101" y1="29500" x2="48945" y2="27833"/>
                        <a14:foregroundMark x1="43671" y1="34333" x2="44937" y2="30500"/>
                        <a14:foregroundMark x1="41772" y1="35167" x2="43882" y2="34500"/>
                        <a14:foregroundMark x1="19409" y1="35833" x2="21730" y2="27167"/>
                        <a14:foregroundMark x1="21730" y1="34667" x2="28059" y2="33667"/>
                        <a14:foregroundMark x1="55485" y1="26500" x2="66245" y2="29833"/>
                        <a14:foregroundMark x1="66245" y1="29833" x2="66456" y2="30000"/>
                        <a14:foregroundMark x1="76160" y1="84167" x2="81857" y2="90167"/>
                        <a14:backgroundMark x1="16245" y1="12500" x2="23418" y2="171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635" t="19330" r="48026" b="62507"/>
          <a:stretch/>
        </p:blipFill>
        <p:spPr bwMode="auto">
          <a:xfrm>
            <a:off x="7539520" y="2844229"/>
            <a:ext cx="829614" cy="986319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" descr="Ver las imágenes de origen">
            <a:extLst>
              <a:ext uri="{FF2B5EF4-FFF2-40B4-BE49-F238E27FC236}">
                <a16:creationId xmlns:a16="http://schemas.microsoft.com/office/drawing/2014/main" id="{259A8476-9830-4D6B-9D76-96F030CCD3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167" l="9916" r="89873">
                        <a14:foregroundMark x1="40084" y1="34500" x2="43671" y2="26667"/>
                        <a14:foregroundMark x1="43671" y1="26667" x2="46624" y2="26167"/>
                        <a14:foregroundMark x1="48523" y1="28500" x2="42616" y2="22667"/>
                        <a14:foregroundMark x1="46835" y1="29667" x2="48101" y2="25000"/>
                        <a14:foregroundMark x1="49578" y1="27000" x2="48945" y2="28000"/>
                        <a14:foregroundMark x1="38608" y1="34333" x2="41561" y2="34833"/>
                        <a14:foregroundMark x1="49156" y1="25833" x2="46414" y2="23667"/>
                        <a14:foregroundMark x1="46414" y1="23667" x2="48101" y2="24833"/>
                        <a14:foregroundMark x1="43460" y1="22833" x2="48312" y2="24667"/>
                        <a14:foregroundMark x1="48101" y1="23833" x2="44726" y2="22833"/>
                        <a14:foregroundMark x1="47468" y1="29167" x2="49367" y2="27500"/>
                        <a14:foregroundMark x1="48101" y1="29500" x2="48945" y2="27833"/>
                        <a14:foregroundMark x1="43671" y1="34333" x2="44937" y2="30500"/>
                        <a14:foregroundMark x1="41772" y1="35167" x2="43882" y2="34500"/>
                        <a14:foregroundMark x1="19409" y1="35833" x2="21730" y2="27167"/>
                        <a14:foregroundMark x1="21730" y1="34667" x2="28059" y2="33667"/>
                        <a14:foregroundMark x1="55485" y1="26500" x2="66245" y2="29833"/>
                        <a14:foregroundMark x1="66245" y1="29833" x2="66456" y2="30000"/>
                        <a14:foregroundMark x1="76160" y1="84167" x2="81857" y2="90167"/>
                        <a14:backgroundMark x1="16245" y1="12500" x2="23418" y2="171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635" t="19330" r="48026" b="62507"/>
          <a:stretch/>
        </p:blipFill>
        <p:spPr bwMode="auto">
          <a:xfrm>
            <a:off x="6779233" y="4446998"/>
            <a:ext cx="829614" cy="986319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 descr="Ver las imágenes de origen">
            <a:extLst>
              <a:ext uri="{FF2B5EF4-FFF2-40B4-BE49-F238E27FC236}">
                <a16:creationId xmlns:a16="http://schemas.microsoft.com/office/drawing/2014/main" id="{C7C210F3-C91D-4FC5-9A95-501438E8D5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167" l="9916" r="89873">
                        <a14:foregroundMark x1="40084" y1="34500" x2="43671" y2="26667"/>
                        <a14:foregroundMark x1="43671" y1="26667" x2="46624" y2="26167"/>
                        <a14:foregroundMark x1="48523" y1="28500" x2="42616" y2="22667"/>
                        <a14:foregroundMark x1="46835" y1="29667" x2="48101" y2="25000"/>
                        <a14:foregroundMark x1="49578" y1="27000" x2="48945" y2="28000"/>
                        <a14:foregroundMark x1="38608" y1="34333" x2="41561" y2="34833"/>
                        <a14:foregroundMark x1="49156" y1="25833" x2="46414" y2="23667"/>
                        <a14:foregroundMark x1="46414" y1="23667" x2="48101" y2="24833"/>
                        <a14:foregroundMark x1="43460" y1="22833" x2="48312" y2="24667"/>
                        <a14:foregroundMark x1="48101" y1="23833" x2="44726" y2="22833"/>
                        <a14:foregroundMark x1="47468" y1="29167" x2="49367" y2="27500"/>
                        <a14:foregroundMark x1="48101" y1="29500" x2="48945" y2="27833"/>
                        <a14:foregroundMark x1="43671" y1="34333" x2="44937" y2="30500"/>
                        <a14:foregroundMark x1="41772" y1="35167" x2="43882" y2="34500"/>
                        <a14:foregroundMark x1="19409" y1="35833" x2="21730" y2="27167"/>
                        <a14:foregroundMark x1="21730" y1="34667" x2="28059" y2="33667"/>
                        <a14:foregroundMark x1="55485" y1="26500" x2="66245" y2="29833"/>
                        <a14:foregroundMark x1="66245" y1="29833" x2="66456" y2="30000"/>
                        <a14:foregroundMark x1="76160" y1="84167" x2="81857" y2="90167"/>
                        <a14:backgroundMark x1="16245" y1="12500" x2="23418" y2="171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635" t="19330" r="48026" b="62507"/>
          <a:stretch/>
        </p:blipFill>
        <p:spPr bwMode="auto">
          <a:xfrm>
            <a:off x="4333983" y="2864777"/>
            <a:ext cx="829614" cy="986319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" descr="Ver las imágenes de origen">
            <a:extLst>
              <a:ext uri="{FF2B5EF4-FFF2-40B4-BE49-F238E27FC236}">
                <a16:creationId xmlns:a16="http://schemas.microsoft.com/office/drawing/2014/main" id="{118C9FF3-41DD-4650-B898-9C57EBC1AA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167" l="9916" r="89873">
                        <a14:foregroundMark x1="40084" y1="34500" x2="43671" y2="26667"/>
                        <a14:foregroundMark x1="43671" y1="26667" x2="46624" y2="26167"/>
                        <a14:foregroundMark x1="48523" y1="28500" x2="42616" y2="22667"/>
                        <a14:foregroundMark x1="46835" y1="29667" x2="48101" y2="25000"/>
                        <a14:foregroundMark x1="49578" y1="27000" x2="48945" y2="28000"/>
                        <a14:foregroundMark x1="38608" y1="34333" x2="41561" y2="34833"/>
                        <a14:foregroundMark x1="49156" y1="25833" x2="46414" y2="23667"/>
                        <a14:foregroundMark x1="46414" y1="23667" x2="48101" y2="24833"/>
                        <a14:foregroundMark x1="43460" y1="22833" x2="48312" y2="24667"/>
                        <a14:foregroundMark x1="48101" y1="23833" x2="44726" y2="22833"/>
                        <a14:foregroundMark x1="47468" y1="29167" x2="49367" y2="27500"/>
                        <a14:foregroundMark x1="48101" y1="29500" x2="48945" y2="27833"/>
                        <a14:foregroundMark x1="43671" y1="34333" x2="44937" y2="30500"/>
                        <a14:foregroundMark x1="41772" y1="35167" x2="43882" y2="34500"/>
                        <a14:foregroundMark x1="19409" y1="35833" x2="21730" y2="27167"/>
                        <a14:foregroundMark x1="21730" y1="34667" x2="28059" y2="33667"/>
                        <a14:foregroundMark x1="55485" y1="26500" x2="66245" y2="29833"/>
                        <a14:foregroundMark x1="66245" y1="29833" x2="66456" y2="30000"/>
                        <a14:foregroundMark x1="76160" y1="84167" x2="81857" y2="90167"/>
                        <a14:backgroundMark x1="16245" y1="12500" x2="23418" y2="171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5476" t="78714" r="7665" b="3292"/>
          <a:stretch/>
        </p:blipFill>
        <p:spPr bwMode="auto">
          <a:xfrm>
            <a:off x="3291670" y="4506930"/>
            <a:ext cx="1235808" cy="1047964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 descr="Ver las imágenes de origen">
            <a:extLst>
              <a:ext uri="{FF2B5EF4-FFF2-40B4-BE49-F238E27FC236}">
                <a16:creationId xmlns:a16="http://schemas.microsoft.com/office/drawing/2014/main" id="{35C63E16-B0CE-4F12-9E94-E3F846E5A5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167" l="9916" r="89873">
                        <a14:foregroundMark x1="40084" y1="34500" x2="43671" y2="26667"/>
                        <a14:foregroundMark x1="43671" y1="26667" x2="46624" y2="26167"/>
                        <a14:foregroundMark x1="48523" y1="28500" x2="42616" y2="22667"/>
                        <a14:foregroundMark x1="46835" y1="29667" x2="48101" y2="25000"/>
                        <a14:foregroundMark x1="49578" y1="27000" x2="48945" y2="28000"/>
                        <a14:foregroundMark x1="38608" y1="34333" x2="41561" y2="34833"/>
                        <a14:foregroundMark x1="49156" y1="25833" x2="46414" y2="23667"/>
                        <a14:foregroundMark x1="46414" y1="23667" x2="48101" y2="24833"/>
                        <a14:foregroundMark x1="43460" y1="22833" x2="48312" y2="24667"/>
                        <a14:foregroundMark x1="48101" y1="23833" x2="44726" y2="22833"/>
                        <a14:foregroundMark x1="47468" y1="29167" x2="49367" y2="27500"/>
                        <a14:foregroundMark x1="48101" y1="29500" x2="48945" y2="27833"/>
                        <a14:foregroundMark x1="43671" y1="34333" x2="44937" y2="30500"/>
                        <a14:foregroundMark x1="41772" y1="35167" x2="43882" y2="34500"/>
                        <a14:foregroundMark x1="19409" y1="35833" x2="21730" y2="27167"/>
                        <a14:foregroundMark x1="21730" y1="34667" x2="28059" y2="33667"/>
                        <a14:foregroundMark x1="55485" y1="26500" x2="66245" y2="29833"/>
                        <a14:foregroundMark x1="66245" y1="29833" x2="66456" y2="30000"/>
                        <a14:foregroundMark x1="76160" y1="84167" x2="81857" y2="90167"/>
                        <a14:backgroundMark x1="16245" y1="12500" x2="23418" y2="171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5476" t="78714" r="7665" b="3292"/>
          <a:stretch/>
        </p:blipFill>
        <p:spPr bwMode="auto">
          <a:xfrm>
            <a:off x="5654727" y="1291119"/>
            <a:ext cx="1235808" cy="1047964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Ver las imágenes de origen">
            <a:extLst>
              <a:ext uri="{FF2B5EF4-FFF2-40B4-BE49-F238E27FC236}">
                <a16:creationId xmlns:a16="http://schemas.microsoft.com/office/drawing/2014/main" id="{386BC497-9F1F-4019-A295-B9EEBE599A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167" l="9916" r="89873">
                        <a14:foregroundMark x1="40084" y1="34500" x2="43671" y2="26667"/>
                        <a14:foregroundMark x1="43671" y1="26667" x2="46624" y2="26167"/>
                        <a14:foregroundMark x1="48523" y1="28500" x2="42616" y2="22667"/>
                        <a14:foregroundMark x1="46835" y1="29667" x2="48101" y2="25000"/>
                        <a14:foregroundMark x1="49578" y1="27000" x2="48945" y2="28000"/>
                        <a14:foregroundMark x1="38608" y1="34333" x2="41561" y2="34833"/>
                        <a14:foregroundMark x1="49156" y1="25833" x2="46414" y2="23667"/>
                        <a14:foregroundMark x1="46414" y1="23667" x2="48101" y2="24833"/>
                        <a14:foregroundMark x1="43460" y1="22833" x2="48312" y2="24667"/>
                        <a14:foregroundMark x1="48101" y1="23833" x2="44726" y2="22833"/>
                        <a14:foregroundMark x1="47468" y1="29167" x2="49367" y2="27500"/>
                        <a14:foregroundMark x1="48101" y1="29500" x2="48945" y2="27833"/>
                        <a14:foregroundMark x1="43671" y1="34333" x2="44937" y2="30500"/>
                        <a14:foregroundMark x1="41772" y1="35167" x2="43882" y2="34500"/>
                        <a14:foregroundMark x1="19409" y1="35833" x2="21730" y2="27167"/>
                        <a14:foregroundMark x1="21730" y1="34667" x2="28059" y2="33667"/>
                        <a14:foregroundMark x1="55485" y1="26500" x2="66245" y2="29833"/>
                        <a14:foregroundMark x1="66245" y1="29833" x2="66456" y2="30000"/>
                        <a14:foregroundMark x1="76160" y1="84167" x2="81857" y2="90167"/>
                        <a14:backgroundMark x1="16245" y1="12500" x2="23418" y2="171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5476" t="78714" r="7665" b="3292"/>
          <a:stretch/>
        </p:blipFill>
        <p:spPr bwMode="auto">
          <a:xfrm>
            <a:off x="4072507" y="2154148"/>
            <a:ext cx="1235808" cy="1047964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2" descr="Ver las imágenes de origen">
            <a:extLst>
              <a:ext uri="{FF2B5EF4-FFF2-40B4-BE49-F238E27FC236}">
                <a16:creationId xmlns:a16="http://schemas.microsoft.com/office/drawing/2014/main" id="{7AA477EE-D453-4490-8CB6-247B1BE2D4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167" l="9916" r="89873">
                        <a14:foregroundMark x1="40084" y1="34500" x2="43671" y2="26667"/>
                        <a14:foregroundMark x1="43671" y1="26667" x2="46624" y2="26167"/>
                        <a14:foregroundMark x1="48523" y1="28500" x2="42616" y2="22667"/>
                        <a14:foregroundMark x1="46835" y1="29667" x2="48101" y2="25000"/>
                        <a14:foregroundMark x1="49578" y1="27000" x2="48945" y2="28000"/>
                        <a14:foregroundMark x1="38608" y1="34333" x2="41561" y2="34833"/>
                        <a14:foregroundMark x1="49156" y1="25833" x2="46414" y2="23667"/>
                        <a14:foregroundMark x1="46414" y1="23667" x2="48101" y2="24833"/>
                        <a14:foregroundMark x1="43460" y1="22833" x2="48312" y2="24667"/>
                        <a14:foregroundMark x1="48101" y1="23833" x2="44726" y2="22833"/>
                        <a14:foregroundMark x1="47468" y1="29167" x2="49367" y2="27500"/>
                        <a14:foregroundMark x1="48101" y1="29500" x2="48945" y2="27833"/>
                        <a14:foregroundMark x1="43671" y1="34333" x2="44937" y2="30500"/>
                        <a14:foregroundMark x1="41772" y1="35167" x2="43882" y2="34500"/>
                        <a14:foregroundMark x1="19409" y1="35833" x2="21730" y2="27167"/>
                        <a14:foregroundMark x1="21730" y1="34667" x2="28059" y2="33667"/>
                        <a14:foregroundMark x1="55485" y1="26500" x2="66245" y2="29833"/>
                        <a14:foregroundMark x1="66245" y1="29833" x2="66456" y2="30000"/>
                        <a14:foregroundMark x1="76160" y1="84167" x2="81857" y2="90167"/>
                        <a14:backgroundMark x1="16245" y1="12500" x2="23418" y2="171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5476" t="78714" r="7665" b="3292"/>
          <a:stretch/>
        </p:blipFill>
        <p:spPr bwMode="auto">
          <a:xfrm>
            <a:off x="4832795" y="2133600"/>
            <a:ext cx="1235808" cy="1047964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" descr="Ver las imágenes de origen">
            <a:extLst>
              <a:ext uri="{FF2B5EF4-FFF2-40B4-BE49-F238E27FC236}">
                <a16:creationId xmlns:a16="http://schemas.microsoft.com/office/drawing/2014/main" id="{5DC86C1B-B07B-408B-ACC8-7B434F16E6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167" l="9916" r="89873">
                        <a14:foregroundMark x1="40084" y1="34500" x2="43671" y2="26667"/>
                        <a14:foregroundMark x1="43671" y1="26667" x2="46624" y2="26167"/>
                        <a14:foregroundMark x1="48523" y1="28500" x2="42616" y2="22667"/>
                        <a14:foregroundMark x1="46835" y1="29667" x2="48101" y2="25000"/>
                        <a14:foregroundMark x1="49578" y1="27000" x2="48945" y2="28000"/>
                        <a14:foregroundMark x1="38608" y1="34333" x2="41561" y2="34833"/>
                        <a14:foregroundMark x1="49156" y1="25833" x2="46414" y2="23667"/>
                        <a14:foregroundMark x1="46414" y1="23667" x2="48101" y2="24833"/>
                        <a14:foregroundMark x1="43460" y1="22833" x2="48312" y2="24667"/>
                        <a14:foregroundMark x1="48101" y1="23833" x2="44726" y2="22833"/>
                        <a14:foregroundMark x1="47468" y1="29167" x2="49367" y2="27500"/>
                        <a14:foregroundMark x1="48101" y1="29500" x2="48945" y2="27833"/>
                        <a14:foregroundMark x1="43671" y1="34333" x2="44937" y2="30500"/>
                        <a14:foregroundMark x1="41772" y1="35167" x2="43882" y2="34500"/>
                        <a14:foregroundMark x1="19409" y1="35833" x2="21730" y2="27167"/>
                        <a14:foregroundMark x1="21730" y1="34667" x2="28059" y2="33667"/>
                        <a14:foregroundMark x1="55485" y1="26500" x2="66245" y2="29833"/>
                        <a14:foregroundMark x1="66245" y1="29833" x2="66456" y2="30000"/>
                        <a14:foregroundMark x1="76160" y1="84167" x2="81857" y2="90167"/>
                        <a14:backgroundMark x1="16245" y1="12500" x2="23418" y2="171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259" t="21481" r="27039" b="60356"/>
          <a:stretch/>
        </p:blipFill>
        <p:spPr bwMode="auto">
          <a:xfrm>
            <a:off x="3470953" y="2977792"/>
            <a:ext cx="960107" cy="1017143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" descr="Ver las imágenes de origen">
            <a:extLst>
              <a:ext uri="{FF2B5EF4-FFF2-40B4-BE49-F238E27FC236}">
                <a16:creationId xmlns:a16="http://schemas.microsoft.com/office/drawing/2014/main" id="{CD56B3F0-C998-4B95-B4A5-A3F16EA2B0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167" l="9916" r="89873">
                        <a14:foregroundMark x1="40084" y1="34500" x2="43671" y2="26667"/>
                        <a14:foregroundMark x1="43671" y1="26667" x2="46624" y2="26167"/>
                        <a14:foregroundMark x1="48523" y1="28500" x2="42616" y2="22667"/>
                        <a14:foregroundMark x1="46835" y1="29667" x2="48101" y2="25000"/>
                        <a14:foregroundMark x1="49578" y1="27000" x2="48945" y2="28000"/>
                        <a14:foregroundMark x1="38608" y1="34333" x2="41561" y2="34833"/>
                        <a14:foregroundMark x1="49156" y1="25833" x2="46414" y2="23667"/>
                        <a14:foregroundMark x1="46414" y1="23667" x2="48101" y2="24833"/>
                        <a14:foregroundMark x1="43460" y1="22833" x2="48312" y2="24667"/>
                        <a14:foregroundMark x1="48101" y1="23833" x2="44726" y2="22833"/>
                        <a14:foregroundMark x1="47468" y1="29167" x2="49367" y2="27500"/>
                        <a14:foregroundMark x1="48101" y1="29500" x2="48945" y2="27833"/>
                        <a14:foregroundMark x1="43671" y1="34333" x2="44937" y2="30500"/>
                        <a14:foregroundMark x1="41772" y1="35167" x2="43882" y2="34500"/>
                        <a14:foregroundMark x1="19409" y1="35833" x2="21730" y2="27167"/>
                        <a14:foregroundMark x1="21730" y1="34667" x2="28059" y2="33667"/>
                        <a14:foregroundMark x1="55485" y1="26500" x2="66245" y2="29833"/>
                        <a14:foregroundMark x1="66245" y1="29833" x2="66456" y2="30000"/>
                        <a14:foregroundMark x1="76160" y1="84167" x2="81857" y2="90167"/>
                        <a14:backgroundMark x1="16245" y1="12500" x2="23418" y2="171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259" t="21481" r="27039" b="60356"/>
          <a:stretch/>
        </p:blipFill>
        <p:spPr bwMode="auto">
          <a:xfrm>
            <a:off x="3470954" y="3809999"/>
            <a:ext cx="960107" cy="1017143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2" descr="Ver las imágenes de origen">
            <a:extLst>
              <a:ext uri="{FF2B5EF4-FFF2-40B4-BE49-F238E27FC236}">
                <a16:creationId xmlns:a16="http://schemas.microsoft.com/office/drawing/2014/main" id="{5FEDDA3B-B6D0-4A84-AF09-A982DB2219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167" l="9916" r="89873">
                        <a14:foregroundMark x1="40084" y1="34500" x2="43671" y2="26667"/>
                        <a14:foregroundMark x1="43671" y1="26667" x2="46624" y2="26167"/>
                        <a14:foregroundMark x1="48523" y1="28500" x2="42616" y2="22667"/>
                        <a14:foregroundMark x1="46835" y1="29667" x2="48101" y2="25000"/>
                        <a14:foregroundMark x1="49578" y1="27000" x2="48945" y2="28000"/>
                        <a14:foregroundMark x1="38608" y1="34333" x2="41561" y2="34833"/>
                        <a14:foregroundMark x1="49156" y1="25833" x2="46414" y2="23667"/>
                        <a14:foregroundMark x1="46414" y1="23667" x2="48101" y2="24833"/>
                        <a14:foregroundMark x1="43460" y1="22833" x2="48312" y2="24667"/>
                        <a14:foregroundMark x1="48101" y1="23833" x2="44726" y2="22833"/>
                        <a14:foregroundMark x1="47468" y1="29167" x2="49367" y2="27500"/>
                        <a14:foregroundMark x1="48101" y1="29500" x2="48945" y2="27833"/>
                        <a14:foregroundMark x1="43671" y1="34333" x2="44937" y2="30500"/>
                        <a14:foregroundMark x1="41772" y1="35167" x2="43882" y2="34500"/>
                        <a14:foregroundMark x1="19409" y1="35833" x2="21730" y2="27167"/>
                        <a14:foregroundMark x1="21730" y1="34667" x2="28059" y2="33667"/>
                        <a14:foregroundMark x1="55485" y1="26500" x2="66245" y2="29833"/>
                        <a14:foregroundMark x1="66245" y1="29833" x2="66456" y2="30000"/>
                        <a14:foregroundMark x1="76160" y1="84167" x2="81857" y2="90167"/>
                        <a14:backgroundMark x1="16245" y1="12500" x2="23418" y2="171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259" t="21481" r="27039" b="60356"/>
          <a:stretch/>
        </p:blipFill>
        <p:spPr bwMode="auto">
          <a:xfrm>
            <a:off x="5032625" y="5423042"/>
            <a:ext cx="960107" cy="1017143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" descr="Ver las imágenes de origen">
            <a:extLst>
              <a:ext uri="{FF2B5EF4-FFF2-40B4-BE49-F238E27FC236}">
                <a16:creationId xmlns:a16="http://schemas.microsoft.com/office/drawing/2014/main" id="{8BF5CE89-DD53-428A-88F7-6B8A7ECD96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167" l="9916" r="89873">
                        <a14:foregroundMark x1="40084" y1="34500" x2="43671" y2="26667"/>
                        <a14:foregroundMark x1="43671" y1="26667" x2="46624" y2="26167"/>
                        <a14:foregroundMark x1="48523" y1="28500" x2="42616" y2="22667"/>
                        <a14:foregroundMark x1="46835" y1="29667" x2="48101" y2="25000"/>
                        <a14:foregroundMark x1="49578" y1="27000" x2="48945" y2="28000"/>
                        <a14:foregroundMark x1="38608" y1="34333" x2="41561" y2="34833"/>
                        <a14:foregroundMark x1="49156" y1="25833" x2="46414" y2="23667"/>
                        <a14:foregroundMark x1="46414" y1="23667" x2="48101" y2="24833"/>
                        <a14:foregroundMark x1="43460" y1="22833" x2="48312" y2="24667"/>
                        <a14:foregroundMark x1="48101" y1="23833" x2="44726" y2="22833"/>
                        <a14:foregroundMark x1="47468" y1="29167" x2="49367" y2="27500"/>
                        <a14:foregroundMark x1="48101" y1="29500" x2="48945" y2="27833"/>
                        <a14:foregroundMark x1="43671" y1="34333" x2="44937" y2="30500"/>
                        <a14:foregroundMark x1="41772" y1="35167" x2="43882" y2="34500"/>
                        <a14:foregroundMark x1="19409" y1="35833" x2="21730" y2="27167"/>
                        <a14:foregroundMark x1="21730" y1="34667" x2="28059" y2="33667"/>
                        <a14:foregroundMark x1="55485" y1="26500" x2="66245" y2="29833"/>
                        <a14:foregroundMark x1="66245" y1="29833" x2="66456" y2="30000"/>
                        <a14:foregroundMark x1="76160" y1="84167" x2="81857" y2="90167"/>
                        <a14:backgroundMark x1="16245" y1="12500" x2="23418" y2="171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752" t="19415" r="66612" b="57669"/>
          <a:stretch/>
        </p:blipFill>
        <p:spPr bwMode="auto">
          <a:xfrm>
            <a:off x="4196993" y="5234683"/>
            <a:ext cx="924675" cy="1134827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Ver las imágenes de origen">
            <a:extLst>
              <a:ext uri="{FF2B5EF4-FFF2-40B4-BE49-F238E27FC236}">
                <a16:creationId xmlns:a16="http://schemas.microsoft.com/office/drawing/2014/main" id="{F10BAB73-0257-4387-8EDA-A79EB6A3CF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167" l="9916" r="89873">
                        <a14:foregroundMark x1="40084" y1="34500" x2="43671" y2="26667"/>
                        <a14:foregroundMark x1="43671" y1="26667" x2="46624" y2="26167"/>
                        <a14:foregroundMark x1="48523" y1="28500" x2="42616" y2="22667"/>
                        <a14:foregroundMark x1="46835" y1="29667" x2="48101" y2="25000"/>
                        <a14:foregroundMark x1="49578" y1="27000" x2="48945" y2="28000"/>
                        <a14:foregroundMark x1="38608" y1="34333" x2="41561" y2="34833"/>
                        <a14:foregroundMark x1="49156" y1="25833" x2="46414" y2="23667"/>
                        <a14:foregroundMark x1="46414" y1="23667" x2="48101" y2="24833"/>
                        <a14:foregroundMark x1="43460" y1="22833" x2="48312" y2="24667"/>
                        <a14:foregroundMark x1="48101" y1="23833" x2="44726" y2="22833"/>
                        <a14:foregroundMark x1="47468" y1="29167" x2="49367" y2="27500"/>
                        <a14:foregroundMark x1="48101" y1="29500" x2="48945" y2="27833"/>
                        <a14:foregroundMark x1="43671" y1="34333" x2="44937" y2="30500"/>
                        <a14:foregroundMark x1="41772" y1="35167" x2="43882" y2="34500"/>
                        <a14:foregroundMark x1="19409" y1="35833" x2="21730" y2="27167"/>
                        <a14:foregroundMark x1="21730" y1="34667" x2="28059" y2="33667"/>
                        <a14:foregroundMark x1="55485" y1="26500" x2="66245" y2="29833"/>
                        <a14:foregroundMark x1="66245" y1="29833" x2="66456" y2="30000"/>
                        <a14:foregroundMark x1="76160" y1="84167" x2="81857" y2="90167"/>
                        <a14:backgroundMark x1="16245" y1="12500" x2="23418" y2="171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752" t="19415" r="66612" b="57669"/>
          <a:stretch/>
        </p:blipFill>
        <p:spPr bwMode="auto">
          <a:xfrm>
            <a:off x="4248364" y="4505218"/>
            <a:ext cx="924675" cy="1134827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2" descr="Ver las imágenes de origen">
            <a:extLst>
              <a:ext uri="{FF2B5EF4-FFF2-40B4-BE49-F238E27FC236}">
                <a16:creationId xmlns:a16="http://schemas.microsoft.com/office/drawing/2014/main" id="{FAAE5074-36AA-41CD-A0E0-A9B8F9695C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167" l="9916" r="89873">
                        <a14:foregroundMark x1="40084" y1="34500" x2="43671" y2="26667"/>
                        <a14:foregroundMark x1="43671" y1="26667" x2="46624" y2="26167"/>
                        <a14:foregroundMark x1="48523" y1="28500" x2="42616" y2="22667"/>
                        <a14:foregroundMark x1="46835" y1="29667" x2="48101" y2="25000"/>
                        <a14:foregroundMark x1="49578" y1="27000" x2="48945" y2="28000"/>
                        <a14:foregroundMark x1="38608" y1="34333" x2="41561" y2="34833"/>
                        <a14:foregroundMark x1="49156" y1="25833" x2="46414" y2="23667"/>
                        <a14:foregroundMark x1="46414" y1="23667" x2="48101" y2="24833"/>
                        <a14:foregroundMark x1="43460" y1="22833" x2="48312" y2="24667"/>
                        <a14:foregroundMark x1="48101" y1="23833" x2="44726" y2="22833"/>
                        <a14:foregroundMark x1="47468" y1="29167" x2="49367" y2="27500"/>
                        <a14:foregroundMark x1="48101" y1="29500" x2="48945" y2="27833"/>
                        <a14:foregroundMark x1="43671" y1="34333" x2="44937" y2="30500"/>
                        <a14:foregroundMark x1="41772" y1="35167" x2="43882" y2="34500"/>
                        <a14:foregroundMark x1="19409" y1="35833" x2="21730" y2="27167"/>
                        <a14:foregroundMark x1="21730" y1="34667" x2="28059" y2="33667"/>
                        <a14:foregroundMark x1="55485" y1="26500" x2="66245" y2="29833"/>
                        <a14:foregroundMark x1="66245" y1="29833" x2="66456" y2="30000"/>
                        <a14:foregroundMark x1="76160" y1="84167" x2="81857" y2="90167"/>
                        <a14:backgroundMark x1="16245" y1="12500" x2="23418" y2="171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635" t="19330" r="48026" b="62507"/>
          <a:stretch/>
        </p:blipFill>
        <p:spPr bwMode="auto">
          <a:xfrm>
            <a:off x="4342545" y="3746643"/>
            <a:ext cx="829614" cy="986319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2" descr="Ver las imágenes de origen">
            <a:extLst>
              <a:ext uri="{FF2B5EF4-FFF2-40B4-BE49-F238E27FC236}">
                <a16:creationId xmlns:a16="http://schemas.microsoft.com/office/drawing/2014/main" id="{C9158D1C-5E90-44C7-934C-60A3B64358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167" l="9916" r="89873">
                        <a14:foregroundMark x1="40084" y1="34500" x2="43671" y2="26667"/>
                        <a14:foregroundMark x1="43671" y1="26667" x2="46624" y2="26167"/>
                        <a14:foregroundMark x1="48523" y1="28500" x2="42616" y2="22667"/>
                        <a14:foregroundMark x1="46835" y1="29667" x2="48101" y2="25000"/>
                        <a14:foregroundMark x1="49578" y1="27000" x2="48945" y2="28000"/>
                        <a14:foregroundMark x1="38608" y1="34333" x2="41561" y2="34833"/>
                        <a14:foregroundMark x1="49156" y1="25833" x2="46414" y2="23667"/>
                        <a14:foregroundMark x1="46414" y1="23667" x2="48101" y2="24833"/>
                        <a14:foregroundMark x1="43460" y1="22833" x2="48312" y2="24667"/>
                        <a14:foregroundMark x1="48101" y1="23833" x2="44726" y2="22833"/>
                        <a14:foregroundMark x1="47468" y1="29167" x2="49367" y2="27500"/>
                        <a14:foregroundMark x1="48101" y1="29500" x2="48945" y2="27833"/>
                        <a14:foregroundMark x1="43671" y1="34333" x2="44937" y2="30500"/>
                        <a14:foregroundMark x1="41772" y1="35167" x2="43882" y2="34500"/>
                        <a14:foregroundMark x1="19409" y1="35833" x2="21730" y2="27167"/>
                        <a14:foregroundMark x1="21730" y1="34667" x2="28059" y2="33667"/>
                        <a14:foregroundMark x1="55485" y1="26500" x2="66245" y2="29833"/>
                        <a14:foregroundMark x1="66245" y1="29833" x2="66456" y2="30000"/>
                        <a14:foregroundMark x1="76160" y1="84167" x2="81857" y2="90167"/>
                        <a14:backgroundMark x1="16245" y1="12500" x2="23418" y2="171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259" t="21481" r="27039" b="60356"/>
          <a:stretch/>
        </p:blipFill>
        <p:spPr bwMode="auto">
          <a:xfrm>
            <a:off x="5034337" y="4541177"/>
            <a:ext cx="960107" cy="1017143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2" descr="Ver las imágenes de origen">
            <a:extLst>
              <a:ext uri="{FF2B5EF4-FFF2-40B4-BE49-F238E27FC236}">
                <a16:creationId xmlns:a16="http://schemas.microsoft.com/office/drawing/2014/main" id="{7F16E456-7772-4534-8ABE-FD9B8B9277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167" l="9916" r="89873">
                        <a14:foregroundMark x1="40084" y1="34500" x2="43671" y2="26667"/>
                        <a14:foregroundMark x1="43671" y1="26667" x2="46624" y2="26167"/>
                        <a14:foregroundMark x1="48523" y1="28500" x2="42616" y2="22667"/>
                        <a14:foregroundMark x1="46835" y1="29667" x2="48101" y2="25000"/>
                        <a14:foregroundMark x1="49578" y1="27000" x2="48945" y2="28000"/>
                        <a14:foregroundMark x1="38608" y1="34333" x2="41561" y2="34833"/>
                        <a14:foregroundMark x1="49156" y1="25833" x2="46414" y2="23667"/>
                        <a14:foregroundMark x1="46414" y1="23667" x2="48101" y2="24833"/>
                        <a14:foregroundMark x1="43460" y1="22833" x2="48312" y2="24667"/>
                        <a14:foregroundMark x1="48101" y1="23833" x2="44726" y2="22833"/>
                        <a14:foregroundMark x1="47468" y1="29167" x2="49367" y2="27500"/>
                        <a14:foregroundMark x1="48101" y1="29500" x2="48945" y2="27833"/>
                        <a14:foregroundMark x1="43671" y1="34333" x2="44937" y2="30500"/>
                        <a14:foregroundMark x1="41772" y1="35167" x2="43882" y2="34500"/>
                        <a14:foregroundMark x1="19409" y1="35833" x2="21730" y2="27167"/>
                        <a14:foregroundMark x1="21730" y1="34667" x2="28059" y2="33667"/>
                        <a14:foregroundMark x1="55485" y1="26500" x2="66245" y2="29833"/>
                        <a14:foregroundMark x1="66245" y1="29833" x2="66456" y2="30000"/>
                        <a14:foregroundMark x1="76160" y1="84167" x2="81857" y2="90167"/>
                        <a14:backgroundMark x1="16245" y1="12500" x2="23418" y2="171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259" t="21481" r="27039" b="60356"/>
          <a:stretch/>
        </p:blipFill>
        <p:spPr bwMode="auto">
          <a:xfrm>
            <a:off x="5876819" y="3000053"/>
            <a:ext cx="960107" cy="1017143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2" descr="Ver las imágenes de origen">
            <a:extLst>
              <a:ext uri="{FF2B5EF4-FFF2-40B4-BE49-F238E27FC236}">
                <a16:creationId xmlns:a16="http://schemas.microsoft.com/office/drawing/2014/main" id="{64AC10C2-2A0A-4D64-BE01-E77E415FF5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167" l="9916" r="89873">
                        <a14:foregroundMark x1="40084" y1="34500" x2="43671" y2="26667"/>
                        <a14:foregroundMark x1="43671" y1="26667" x2="46624" y2="26167"/>
                        <a14:foregroundMark x1="48523" y1="28500" x2="42616" y2="22667"/>
                        <a14:foregroundMark x1="46835" y1="29667" x2="48101" y2="25000"/>
                        <a14:foregroundMark x1="49578" y1="27000" x2="48945" y2="28000"/>
                        <a14:foregroundMark x1="38608" y1="34333" x2="41561" y2="34833"/>
                        <a14:foregroundMark x1="49156" y1="25833" x2="46414" y2="23667"/>
                        <a14:foregroundMark x1="46414" y1="23667" x2="48101" y2="24833"/>
                        <a14:foregroundMark x1="43460" y1="22833" x2="48312" y2="24667"/>
                        <a14:foregroundMark x1="48101" y1="23833" x2="44726" y2="22833"/>
                        <a14:foregroundMark x1="47468" y1="29167" x2="49367" y2="27500"/>
                        <a14:foregroundMark x1="48101" y1="29500" x2="48945" y2="27833"/>
                        <a14:foregroundMark x1="43671" y1="34333" x2="44937" y2="30500"/>
                        <a14:foregroundMark x1="41772" y1="35167" x2="43882" y2="34500"/>
                        <a14:foregroundMark x1="19409" y1="35833" x2="21730" y2="27167"/>
                        <a14:foregroundMark x1="21730" y1="34667" x2="28059" y2="33667"/>
                        <a14:foregroundMark x1="55485" y1="26500" x2="66245" y2="29833"/>
                        <a14:foregroundMark x1="66245" y1="29833" x2="66456" y2="30000"/>
                        <a14:foregroundMark x1="76160" y1="84167" x2="81857" y2="90167"/>
                        <a14:backgroundMark x1="16245" y1="12500" x2="23418" y2="171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259" t="21481" r="27039" b="60356"/>
          <a:stretch/>
        </p:blipFill>
        <p:spPr bwMode="auto">
          <a:xfrm>
            <a:off x="6678203" y="2157572"/>
            <a:ext cx="960107" cy="1017143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2" descr="Ver las imágenes de origen">
            <a:extLst>
              <a:ext uri="{FF2B5EF4-FFF2-40B4-BE49-F238E27FC236}">
                <a16:creationId xmlns:a16="http://schemas.microsoft.com/office/drawing/2014/main" id="{32930003-36FE-47AE-8665-3017BB5060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167" l="9916" r="89873">
                        <a14:foregroundMark x1="40084" y1="34500" x2="43671" y2="26667"/>
                        <a14:foregroundMark x1="43671" y1="26667" x2="46624" y2="26167"/>
                        <a14:foregroundMark x1="48523" y1="28500" x2="42616" y2="22667"/>
                        <a14:foregroundMark x1="46835" y1="29667" x2="48101" y2="25000"/>
                        <a14:foregroundMark x1="49578" y1="27000" x2="48945" y2="28000"/>
                        <a14:foregroundMark x1="38608" y1="34333" x2="41561" y2="34833"/>
                        <a14:foregroundMark x1="49156" y1="25833" x2="46414" y2="23667"/>
                        <a14:foregroundMark x1="46414" y1="23667" x2="48101" y2="24833"/>
                        <a14:foregroundMark x1="43460" y1="22833" x2="48312" y2="24667"/>
                        <a14:foregroundMark x1="48101" y1="23833" x2="44726" y2="22833"/>
                        <a14:foregroundMark x1="47468" y1="29167" x2="49367" y2="27500"/>
                        <a14:foregroundMark x1="48101" y1="29500" x2="48945" y2="27833"/>
                        <a14:foregroundMark x1="43671" y1="34333" x2="44937" y2="30500"/>
                        <a14:foregroundMark x1="41772" y1="35167" x2="43882" y2="34500"/>
                        <a14:foregroundMark x1="19409" y1="35833" x2="21730" y2="27167"/>
                        <a14:foregroundMark x1="21730" y1="34667" x2="28059" y2="33667"/>
                        <a14:foregroundMark x1="55485" y1="26500" x2="66245" y2="29833"/>
                        <a14:foregroundMark x1="66245" y1="29833" x2="66456" y2="30000"/>
                        <a14:foregroundMark x1="76160" y1="84167" x2="81857" y2="90167"/>
                        <a14:backgroundMark x1="16245" y1="12500" x2="23418" y2="171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752" t="19415" r="66612" b="57669"/>
          <a:stretch/>
        </p:blipFill>
        <p:spPr bwMode="auto">
          <a:xfrm>
            <a:off x="6602858" y="2852791"/>
            <a:ext cx="924675" cy="1134827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2" descr="Ver las imágenes de origen">
            <a:extLst>
              <a:ext uri="{FF2B5EF4-FFF2-40B4-BE49-F238E27FC236}">
                <a16:creationId xmlns:a16="http://schemas.microsoft.com/office/drawing/2014/main" id="{8902E738-66D9-440F-B42F-213C8827F8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167" l="9916" r="89873">
                        <a14:foregroundMark x1="40084" y1="34500" x2="43671" y2="26667"/>
                        <a14:foregroundMark x1="43671" y1="26667" x2="46624" y2="26167"/>
                        <a14:foregroundMark x1="48523" y1="28500" x2="42616" y2="22667"/>
                        <a14:foregroundMark x1="46835" y1="29667" x2="48101" y2="25000"/>
                        <a14:foregroundMark x1="49578" y1="27000" x2="48945" y2="28000"/>
                        <a14:foregroundMark x1="38608" y1="34333" x2="41561" y2="34833"/>
                        <a14:foregroundMark x1="49156" y1="25833" x2="46414" y2="23667"/>
                        <a14:foregroundMark x1="46414" y1="23667" x2="48101" y2="24833"/>
                        <a14:foregroundMark x1="43460" y1="22833" x2="48312" y2="24667"/>
                        <a14:foregroundMark x1="48101" y1="23833" x2="44726" y2="22833"/>
                        <a14:foregroundMark x1="47468" y1="29167" x2="49367" y2="27500"/>
                        <a14:foregroundMark x1="48101" y1="29500" x2="48945" y2="27833"/>
                        <a14:foregroundMark x1="43671" y1="34333" x2="44937" y2="30500"/>
                        <a14:foregroundMark x1="41772" y1="35167" x2="43882" y2="34500"/>
                        <a14:foregroundMark x1="19409" y1="35833" x2="21730" y2="27167"/>
                        <a14:foregroundMark x1="21730" y1="34667" x2="28059" y2="33667"/>
                        <a14:foregroundMark x1="55485" y1="26500" x2="66245" y2="29833"/>
                        <a14:foregroundMark x1="66245" y1="29833" x2="66456" y2="30000"/>
                        <a14:foregroundMark x1="76160" y1="84167" x2="81857" y2="90167"/>
                        <a14:backgroundMark x1="16245" y1="12500" x2="23418" y2="171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5476" t="78714" r="7665" b="3292"/>
          <a:stretch/>
        </p:blipFill>
        <p:spPr bwMode="auto">
          <a:xfrm>
            <a:off x="6486934" y="3705546"/>
            <a:ext cx="1235808" cy="1047964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id="{BD55B88D-03E3-4B7D-8055-31509A14FC7A}"/>
              </a:ext>
            </a:extLst>
          </p:cNvPr>
          <p:cNvSpPr/>
          <p:nvPr/>
        </p:nvSpPr>
        <p:spPr>
          <a:xfrm>
            <a:off x="3318553" y="976045"/>
            <a:ext cx="1222625" cy="318499"/>
          </a:xfrm>
          <a:prstGeom prst="roundRect">
            <a:avLst/>
          </a:prstGeom>
          <a:solidFill>
            <a:srgbClr val="945BAD">
              <a:alpha val="81176"/>
            </a:srgbClr>
          </a:solidFill>
          <a:ln w="57150">
            <a:solidFill>
              <a:srgbClr val="945BAD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Score:126</a:t>
            </a:r>
            <a:endParaRPr lang="es-CO" dirty="0"/>
          </a:p>
        </p:txBody>
      </p:sp>
      <p:sp>
        <p:nvSpPr>
          <p:cNvPr id="51" name="Diagrama de flujo: terminador 50">
            <a:hlinkClick r:id="rId6" action="ppaction://hlinksldjump"/>
            <a:extLst>
              <a:ext uri="{FF2B5EF4-FFF2-40B4-BE49-F238E27FC236}">
                <a16:creationId xmlns:a16="http://schemas.microsoft.com/office/drawing/2014/main" id="{A7935C74-A33F-41BD-8918-819AEBA63033}"/>
              </a:ext>
            </a:extLst>
          </p:cNvPr>
          <p:cNvSpPr/>
          <p:nvPr/>
        </p:nvSpPr>
        <p:spPr>
          <a:xfrm>
            <a:off x="4869952" y="6267236"/>
            <a:ext cx="965770" cy="472611"/>
          </a:xfrm>
          <a:prstGeom prst="flowChartTerminator">
            <a:avLst/>
          </a:prstGeom>
          <a:solidFill>
            <a:srgbClr val="EAEA1E">
              <a:alpha val="52941"/>
            </a:srgbClr>
          </a:solidFill>
          <a:ln w="28575">
            <a:solidFill>
              <a:srgbClr val="DEED1B"/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>
                <a:latin typeface="Forte" panose="03060902040502070203" pitchFamily="66" charset="0"/>
              </a:rPr>
              <a:t>Save Game</a:t>
            </a:r>
            <a:endParaRPr lang="es-CO" sz="1600" dirty="0">
              <a:latin typeface="Forte" panose="03060902040502070203" pitchFamily="66" charset="0"/>
            </a:endParaRPr>
          </a:p>
        </p:txBody>
      </p:sp>
      <p:sp>
        <p:nvSpPr>
          <p:cNvPr id="52" name="Diagrama de flujo: terminador 51">
            <a:hlinkClick r:id="rId7" action="ppaction://hlinksldjump"/>
            <a:extLst>
              <a:ext uri="{FF2B5EF4-FFF2-40B4-BE49-F238E27FC236}">
                <a16:creationId xmlns:a16="http://schemas.microsoft.com/office/drawing/2014/main" id="{095B1096-B6D3-402C-B8B9-9713AB929D4B}"/>
              </a:ext>
            </a:extLst>
          </p:cNvPr>
          <p:cNvSpPr/>
          <p:nvPr/>
        </p:nvSpPr>
        <p:spPr>
          <a:xfrm>
            <a:off x="5967573" y="6286074"/>
            <a:ext cx="1068513" cy="453774"/>
          </a:xfrm>
          <a:prstGeom prst="flowChartTerminator">
            <a:avLst/>
          </a:prstGeom>
          <a:solidFill>
            <a:srgbClr val="EAEA1E">
              <a:alpha val="52941"/>
            </a:srgbClr>
          </a:solidFill>
          <a:ln w="28575">
            <a:solidFill>
              <a:srgbClr val="DEED1B"/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latin typeface="Forte" panose="03060902040502070203" pitchFamily="66" charset="0"/>
              </a:rPr>
              <a:t>Next</a:t>
            </a:r>
            <a:endParaRPr lang="es-CO" dirty="0">
              <a:latin typeface="Forte" panose="03060902040502070203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48202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A5648520-7392-406B-B9EC-53F98E6C1E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0705" y="0"/>
            <a:ext cx="5492479" cy="6858000"/>
          </a:xfrm>
          <a:prstGeom prst="rect">
            <a:avLst/>
          </a:prstGeom>
        </p:spPr>
      </p:pic>
      <p:pic>
        <p:nvPicPr>
          <p:cNvPr id="1026" name="Picture 2" descr="Rendered Image">
            <a:extLst>
              <a:ext uri="{FF2B5EF4-FFF2-40B4-BE49-F238E27FC236}">
                <a16:creationId xmlns:a16="http://schemas.microsoft.com/office/drawing/2014/main" id="{6A9A87F5-A226-4D23-9290-1F4C718339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5406" y="0"/>
            <a:ext cx="4432823" cy="103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C56B8A5D-57DA-4412-BF4E-7A46A25ED916}"/>
              </a:ext>
            </a:extLst>
          </p:cNvPr>
          <p:cNvSpPr/>
          <p:nvPr/>
        </p:nvSpPr>
        <p:spPr>
          <a:xfrm>
            <a:off x="4613097" y="1058239"/>
            <a:ext cx="2681556" cy="462336"/>
          </a:xfrm>
          <a:prstGeom prst="roundRect">
            <a:avLst/>
          </a:prstGeom>
          <a:solidFill>
            <a:srgbClr val="945BAD"/>
          </a:solidFill>
          <a:ln>
            <a:solidFill>
              <a:srgbClr val="945BAD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latin typeface="Forte" panose="03060902040502070203" pitchFamily="66" charset="0"/>
              </a:rPr>
              <a:t>User Name:Nata123</a:t>
            </a:r>
            <a:endParaRPr lang="es-CO" dirty="0">
              <a:latin typeface="Forte" panose="03060902040502070203" pitchFamily="66" charset="0"/>
            </a:endParaRPr>
          </a:p>
        </p:txBody>
      </p:sp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A4000E99-AF32-4E37-9727-8D9765A005F0}"/>
              </a:ext>
            </a:extLst>
          </p:cNvPr>
          <p:cNvSpPr/>
          <p:nvPr/>
        </p:nvSpPr>
        <p:spPr>
          <a:xfrm>
            <a:off x="4601111" y="1580510"/>
            <a:ext cx="2642169" cy="525694"/>
          </a:xfrm>
          <a:prstGeom prst="roundRect">
            <a:avLst/>
          </a:prstGeom>
          <a:solidFill>
            <a:srgbClr val="945BAD"/>
          </a:solidFill>
          <a:ln>
            <a:solidFill>
              <a:srgbClr val="945BAD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latin typeface="Forte" panose="03060902040502070203" pitchFamily="66" charset="0"/>
              </a:rPr>
              <a:t>Email:nata@gmail.com</a:t>
            </a:r>
            <a:endParaRPr lang="es-CO" dirty="0">
              <a:latin typeface="Forte" panose="03060902040502070203" pitchFamily="66" charset="0"/>
            </a:endParaRPr>
          </a:p>
        </p:txBody>
      </p:sp>
      <p:sp>
        <p:nvSpPr>
          <p:cNvPr id="13" name="Rectángulo: esquinas redondeadas 12">
            <a:extLst>
              <a:ext uri="{FF2B5EF4-FFF2-40B4-BE49-F238E27FC236}">
                <a16:creationId xmlns:a16="http://schemas.microsoft.com/office/drawing/2014/main" id="{7F90D8A4-78F8-4F60-AB2D-160BF0F58609}"/>
              </a:ext>
            </a:extLst>
          </p:cNvPr>
          <p:cNvSpPr/>
          <p:nvPr/>
        </p:nvSpPr>
        <p:spPr>
          <a:xfrm>
            <a:off x="4630222" y="2184973"/>
            <a:ext cx="2642169" cy="525694"/>
          </a:xfrm>
          <a:prstGeom prst="roundRect">
            <a:avLst/>
          </a:prstGeom>
          <a:solidFill>
            <a:srgbClr val="945BAD"/>
          </a:solidFill>
          <a:ln>
            <a:solidFill>
              <a:srgbClr val="945BAD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latin typeface="Forte" panose="03060902040502070203" pitchFamily="66" charset="0"/>
              </a:rPr>
              <a:t>Age:21</a:t>
            </a:r>
            <a:endParaRPr lang="es-CO" dirty="0">
              <a:latin typeface="Forte" panose="03060902040502070203" pitchFamily="66" charset="0"/>
            </a:endParaRPr>
          </a:p>
        </p:txBody>
      </p:sp>
      <p:sp>
        <p:nvSpPr>
          <p:cNvPr id="15" name="Diagrama de flujo: terminador 14">
            <a:hlinkClick r:id="rId4" action="ppaction://hlinksldjump"/>
            <a:extLst>
              <a:ext uri="{FF2B5EF4-FFF2-40B4-BE49-F238E27FC236}">
                <a16:creationId xmlns:a16="http://schemas.microsoft.com/office/drawing/2014/main" id="{BF9235EF-319D-4BE8-B610-CEC7124CED8E}"/>
              </a:ext>
            </a:extLst>
          </p:cNvPr>
          <p:cNvSpPr/>
          <p:nvPr/>
        </p:nvSpPr>
        <p:spPr>
          <a:xfrm>
            <a:off x="4705564" y="5383658"/>
            <a:ext cx="1089061" cy="482885"/>
          </a:xfrm>
          <a:prstGeom prst="flowChartTerminator">
            <a:avLst/>
          </a:prstGeom>
          <a:solidFill>
            <a:srgbClr val="EAEA1E">
              <a:alpha val="52941"/>
            </a:srgbClr>
          </a:solidFill>
          <a:ln w="28575">
            <a:solidFill>
              <a:srgbClr val="DEED1B"/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latin typeface="Forte" panose="03060902040502070203" pitchFamily="66" charset="0"/>
              </a:rPr>
              <a:t>Menu</a:t>
            </a:r>
            <a:endParaRPr lang="es-CO" dirty="0">
              <a:latin typeface="Forte" panose="03060902040502070203" pitchFamily="66" charset="0"/>
            </a:endParaRPr>
          </a:p>
        </p:txBody>
      </p:sp>
      <p:sp>
        <p:nvSpPr>
          <p:cNvPr id="16" name="Diagrama de flujo: terminador 15">
            <a:hlinkClick r:id="rId5" action="ppaction://hlinksldjump"/>
            <a:extLst>
              <a:ext uri="{FF2B5EF4-FFF2-40B4-BE49-F238E27FC236}">
                <a16:creationId xmlns:a16="http://schemas.microsoft.com/office/drawing/2014/main" id="{CB5EF0CF-BB60-43F7-90FF-9545DA968F83}"/>
              </a:ext>
            </a:extLst>
          </p:cNvPr>
          <p:cNvSpPr/>
          <p:nvPr/>
        </p:nvSpPr>
        <p:spPr>
          <a:xfrm>
            <a:off x="6080588" y="5381945"/>
            <a:ext cx="1089061" cy="482885"/>
          </a:xfrm>
          <a:prstGeom prst="flowChartTerminator">
            <a:avLst/>
          </a:prstGeom>
          <a:solidFill>
            <a:srgbClr val="EAEA1E">
              <a:alpha val="52941"/>
            </a:srgbClr>
          </a:solidFill>
          <a:ln w="28575">
            <a:solidFill>
              <a:srgbClr val="DEED1B"/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latin typeface="Forte" panose="03060902040502070203" pitchFamily="66" charset="0"/>
              </a:rPr>
              <a:t>Save Game</a:t>
            </a:r>
            <a:endParaRPr lang="es-CO" dirty="0">
              <a:latin typeface="Forte" panose="03060902040502070203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18154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A5648520-7392-406B-B9EC-53F98E6C1E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0705" y="0"/>
            <a:ext cx="5492479" cy="6858000"/>
          </a:xfrm>
          <a:prstGeom prst="rect">
            <a:avLst/>
          </a:prstGeom>
        </p:spPr>
      </p:pic>
      <p:pic>
        <p:nvPicPr>
          <p:cNvPr id="1026" name="Picture 2" descr="Rendered Image">
            <a:extLst>
              <a:ext uri="{FF2B5EF4-FFF2-40B4-BE49-F238E27FC236}">
                <a16:creationId xmlns:a16="http://schemas.microsoft.com/office/drawing/2014/main" id="{6A9A87F5-A226-4D23-9290-1F4C718339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5406" y="0"/>
            <a:ext cx="4432823" cy="103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C56B8A5D-57DA-4412-BF4E-7A46A25ED916}"/>
              </a:ext>
            </a:extLst>
          </p:cNvPr>
          <p:cNvSpPr/>
          <p:nvPr/>
        </p:nvSpPr>
        <p:spPr>
          <a:xfrm>
            <a:off x="4674742" y="1356190"/>
            <a:ext cx="2681556" cy="462336"/>
          </a:xfrm>
          <a:prstGeom prst="roundRect">
            <a:avLst/>
          </a:prstGeom>
          <a:solidFill>
            <a:srgbClr val="945BAD"/>
          </a:solidFill>
          <a:ln>
            <a:solidFill>
              <a:srgbClr val="945BAD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User Name:Nata123</a:t>
            </a:r>
            <a:endParaRPr lang="es-CO" dirty="0"/>
          </a:p>
        </p:txBody>
      </p:sp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A4000E99-AF32-4E37-9727-8D9765A005F0}"/>
              </a:ext>
            </a:extLst>
          </p:cNvPr>
          <p:cNvSpPr/>
          <p:nvPr/>
        </p:nvSpPr>
        <p:spPr>
          <a:xfrm>
            <a:off x="5065160" y="1970928"/>
            <a:ext cx="1941814" cy="525694"/>
          </a:xfrm>
          <a:prstGeom prst="roundRect">
            <a:avLst/>
          </a:prstGeom>
          <a:solidFill>
            <a:srgbClr val="945BAD"/>
          </a:solidFill>
          <a:ln>
            <a:solidFill>
              <a:srgbClr val="945BAD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Score:126</a:t>
            </a:r>
            <a:endParaRPr lang="es-CO" dirty="0"/>
          </a:p>
        </p:txBody>
      </p:sp>
      <p:sp>
        <p:nvSpPr>
          <p:cNvPr id="15" name="Diagrama de flujo: terminador 14">
            <a:hlinkClick r:id="rId4" action="ppaction://hlinksldjump"/>
            <a:extLst>
              <a:ext uri="{FF2B5EF4-FFF2-40B4-BE49-F238E27FC236}">
                <a16:creationId xmlns:a16="http://schemas.microsoft.com/office/drawing/2014/main" id="{BF9235EF-319D-4BE8-B610-CEC7124CED8E}"/>
              </a:ext>
            </a:extLst>
          </p:cNvPr>
          <p:cNvSpPr/>
          <p:nvPr/>
        </p:nvSpPr>
        <p:spPr>
          <a:xfrm>
            <a:off x="4048017" y="5322013"/>
            <a:ext cx="1089061" cy="482885"/>
          </a:xfrm>
          <a:prstGeom prst="flowChartTerminator">
            <a:avLst/>
          </a:prstGeom>
          <a:solidFill>
            <a:srgbClr val="EAEA1E">
              <a:alpha val="52941"/>
            </a:srgbClr>
          </a:solidFill>
          <a:ln w="28575">
            <a:solidFill>
              <a:srgbClr val="DEED1B"/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latin typeface="Forte" panose="03060902040502070203" pitchFamily="66" charset="0"/>
              </a:rPr>
              <a:t>Menu</a:t>
            </a:r>
            <a:endParaRPr lang="es-CO" dirty="0">
              <a:latin typeface="Forte" panose="03060902040502070203" pitchFamily="66" charset="0"/>
            </a:endParaRPr>
          </a:p>
        </p:txBody>
      </p:sp>
      <p:sp>
        <p:nvSpPr>
          <p:cNvPr id="16" name="Diagrama de flujo: terminador 15">
            <a:hlinkClick r:id="rId5" action="ppaction://hlinksldjump"/>
            <a:extLst>
              <a:ext uri="{FF2B5EF4-FFF2-40B4-BE49-F238E27FC236}">
                <a16:creationId xmlns:a16="http://schemas.microsoft.com/office/drawing/2014/main" id="{CB5EF0CF-BB60-43F7-90FF-9545DA968F83}"/>
              </a:ext>
            </a:extLst>
          </p:cNvPr>
          <p:cNvSpPr/>
          <p:nvPr/>
        </p:nvSpPr>
        <p:spPr>
          <a:xfrm>
            <a:off x="7108005" y="5330575"/>
            <a:ext cx="1089061" cy="482885"/>
          </a:xfrm>
          <a:prstGeom prst="flowChartTerminator">
            <a:avLst/>
          </a:prstGeom>
          <a:solidFill>
            <a:srgbClr val="EAEA1E">
              <a:alpha val="52941"/>
            </a:srgbClr>
          </a:solidFill>
          <a:ln w="28575">
            <a:solidFill>
              <a:srgbClr val="DEED1B"/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latin typeface="Forte" panose="03060902040502070203" pitchFamily="66" charset="0"/>
              </a:rPr>
              <a:t>Save Game</a:t>
            </a:r>
            <a:endParaRPr lang="es-CO" dirty="0">
              <a:latin typeface="Forte" panose="03060902040502070203" pitchFamily="66" charset="0"/>
            </a:endParaRPr>
          </a:p>
        </p:txBody>
      </p:sp>
      <p:sp>
        <p:nvSpPr>
          <p:cNvPr id="10" name="Diagrama de flujo: terminador 9">
            <a:hlinkClick r:id="rId6" action="ppaction://hlinksldjump"/>
            <a:extLst>
              <a:ext uri="{FF2B5EF4-FFF2-40B4-BE49-F238E27FC236}">
                <a16:creationId xmlns:a16="http://schemas.microsoft.com/office/drawing/2014/main" id="{4207DD60-93F9-4CB7-976C-D4D6BF15EEE9}"/>
              </a:ext>
            </a:extLst>
          </p:cNvPr>
          <p:cNvSpPr/>
          <p:nvPr/>
        </p:nvSpPr>
        <p:spPr>
          <a:xfrm>
            <a:off x="5565169" y="5328861"/>
            <a:ext cx="1089061" cy="482885"/>
          </a:xfrm>
          <a:prstGeom prst="flowChartTerminator">
            <a:avLst/>
          </a:prstGeom>
          <a:solidFill>
            <a:srgbClr val="EAEA1E">
              <a:alpha val="52941"/>
            </a:srgbClr>
          </a:solidFill>
          <a:ln w="28575">
            <a:solidFill>
              <a:srgbClr val="DEED1B"/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latin typeface="Forte" panose="03060902040502070203" pitchFamily="66" charset="0"/>
              </a:rPr>
              <a:t>¡Play!</a:t>
            </a:r>
            <a:endParaRPr lang="es-CO" dirty="0">
              <a:latin typeface="Forte" panose="03060902040502070203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35751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A5648520-7392-406B-B9EC-53F98E6C1E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0705" y="0"/>
            <a:ext cx="5492479" cy="6858000"/>
          </a:xfrm>
          <a:prstGeom prst="rect">
            <a:avLst/>
          </a:prstGeom>
        </p:spPr>
      </p:pic>
      <p:pic>
        <p:nvPicPr>
          <p:cNvPr id="1026" name="Picture 2" descr="Rendered Image">
            <a:extLst>
              <a:ext uri="{FF2B5EF4-FFF2-40B4-BE49-F238E27FC236}">
                <a16:creationId xmlns:a16="http://schemas.microsoft.com/office/drawing/2014/main" id="{6A9A87F5-A226-4D23-9290-1F4C718339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5406" y="0"/>
            <a:ext cx="4432823" cy="103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A4000E99-AF32-4E37-9727-8D9765A005F0}"/>
              </a:ext>
            </a:extLst>
          </p:cNvPr>
          <p:cNvSpPr/>
          <p:nvPr/>
        </p:nvSpPr>
        <p:spPr>
          <a:xfrm>
            <a:off x="5034337" y="1724348"/>
            <a:ext cx="1941814" cy="525694"/>
          </a:xfrm>
          <a:prstGeom prst="roundRect">
            <a:avLst/>
          </a:prstGeom>
          <a:solidFill>
            <a:srgbClr val="945BAD"/>
          </a:solidFill>
          <a:ln>
            <a:solidFill>
              <a:srgbClr val="945BAD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Score:126</a:t>
            </a:r>
            <a:endParaRPr lang="es-CO" dirty="0"/>
          </a:p>
        </p:txBody>
      </p:sp>
      <p:sp>
        <p:nvSpPr>
          <p:cNvPr id="15" name="Diagrama de flujo: terminador 14">
            <a:hlinkClick r:id="rId4" action="ppaction://hlinksldjump"/>
            <a:extLst>
              <a:ext uri="{FF2B5EF4-FFF2-40B4-BE49-F238E27FC236}">
                <a16:creationId xmlns:a16="http://schemas.microsoft.com/office/drawing/2014/main" id="{BF9235EF-319D-4BE8-B610-CEC7124CED8E}"/>
              </a:ext>
            </a:extLst>
          </p:cNvPr>
          <p:cNvSpPr/>
          <p:nvPr/>
        </p:nvSpPr>
        <p:spPr>
          <a:xfrm>
            <a:off x="4048017" y="5322013"/>
            <a:ext cx="1089061" cy="482885"/>
          </a:xfrm>
          <a:prstGeom prst="flowChartTerminator">
            <a:avLst/>
          </a:prstGeom>
          <a:solidFill>
            <a:srgbClr val="EAEA1E">
              <a:alpha val="52941"/>
            </a:srgbClr>
          </a:solidFill>
          <a:ln w="28575">
            <a:solidFill>
              <a:srgbClr val="DEED1B"/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latin typeface="Forte" panose="03060902040502070203" pitchFamily="66" charset="0"/>
              </a:rPr>
              <a:t>Menu</a:t>
            </a:r>
            <a:endParaRPr lang="es-CO" dirty="0">
              <a:latin typeface="Forte" panose="03060902040502070203" pitchFamily="66" charset="0"/>
            </a:endParaRPr>
          </a:p>
        </p:txBody>
      </p:sp>
      <p:sp>
        <p:nvSpPr>
          <p:cNvPr id="16" name="Diagrama de flujo: terminador 15">
            <a:hlinkClick r:id="rId5" action="ppaction://hlinksldjump"/>
            <a:extLst>
              <a:ext uri="{FF2B5EF4-FFF2-40B4-BE49-F238E27FC236}">
                <a16:creationId xmlns:a16="http://schemas.microsoft.com/office/drawing/2014/main" id="{CB5EF0CF-BB60-43F7-90FF-9545DA968F83}"/>
              </a:ext>
            </a:extLst>
          </p:cNvPr>
          <p:cNvSpPr/>
          <p:nvPr/>
        </p:nvSpPr>
        <p:spPr>
          <a:xfrm>
            <a:off x="7108005" y="5330575"/>
            <a:ext cx="1089061" cy="482885"/>
          </a:xfrm>
          <a:prstGeom prst="flowChartTerminator">
            <a:avLst/>
          </a:prstGeom>
          <a:solidFill>
            <a:srgbClr val="EAEA1E">
              <a:alpha val="52941"/>
            </a:srgbClr>
          </a:solidFill>
          <a:ln w="28575">
            <a:solidFill>
              <a:srgbClr val="DEED1B"/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latin typeface="Forte" panose="03060902040502070203" pitchFamily="66" charset="0"/>
              </a:rPr>
              <a:t>Save Game</a:t>
            </a:r>
            <a:endParaRPr lang="es-CO" dirty="0">
              <a:latin typeface="Forte" panose="03060902040502070203" pitchFamily="66" charset="0"/>
            </a:endParaRPr>
          </a:p>
        </p:txBody>
      </p:sp>
      <p:sp>
        <p:nvSpPr>
          <p:cNvPr id="10" name="Diagrama de flujo: terminador 9">
            <a:hlinkClick r:id="rId6" action="ppaction://hlinksldjump"/>
            <a:extLst>
              <a:ext uri="{FF2B5EF4-FFF2-40B4-BE49-F238E27FC236}">
                <a16:creationId xmlns:a16="http://schemas.microsoft.com/office/drawing/2014/main" id="{4207DD60-93F9-4CB7-976C-D4D6BF15EEE9}"/>
              </a:ext>
            </a:extLst>
          </p:cNvPr>
          <p:cNvSpPr/>
          <p:nvPr/>
        </p:nvSpPr>
        <p:spPr>
          <a:xfrm>
            <a:off x="5565169" y="5328861"/>
            <a:ext cx="1089061" cy="482885"/>
          </a:xfrm>
          <a:prstGeom prst="flowChartTerminator">
            <a:avLst/>
          </a:prstGeom>
          <a:solidFill>
            <a:srgbClr val="EAEA1E">
              <a:alpha val="52941"/>
            </a:srgbClr>
          </a:solidFill>
          <a:ln w="28575">
            <a:solidFill>
              <a:srgbClr val="DEED1B"/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latin typeface="Forte" panose="03060902040502070203" pitchFamily="66" charset="0"/>
              </a:rPr>
              <a:t>¡Play!</a:t>
            </a:r>
            <a:endParaRPr lang="es-CO" dirty="0">
              <a:latin typeface="Forte" panose="03060902040502070203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58634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A5648520-7392-406B-B9EC-53F98E6C1E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9060" y="0"/>
            <a:ext cx="5492479" cy="6858000"/>
          </a:xfrm>
          <a:prstGeom prst="rect">
            <a:avLst/>
          </a:prstGeom>
        </p:spPr>
      </p:pic>
      <p:pic>
        <p:nvPicPr>
          <p:cNvPr id="1026" name="Picture 2" descr="Rendered Image">
            <a:extLst>
              <a:ext uri="{FF2B5EF4-FFF2-40B4-BE49-F238E27FC236}">
                <a16:creationId xmlns:a16="http://schemas.microsoft.com/office/drawing/2014/main" id="{6A9A87F5-A226-4D23-9290-1F4C718339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2390" y="114344"/>
            <a:ext cx="4992765" cy="1160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EFC906D3-3B20-4753-BF2F-2D64E970AA1A}"/>
              </a:ext>
            </a:extLst>
          </p:cNvPr>
          <p:cNvSpPr/>
          <p:nvPr/>
        </p:nvSpPr>
        <p:spPr>
          <a:xfrm>
            <a:off x="3955551" y="1489753"/>
            <a:ext cx="1982912" cy="585627"/>
          </a:xfrm>
          <a:prstGeom prst="roundRect">
            <a:avLst/>
          </a:prstGeom>
          <a:solidFill>
            <a:srgbClr val="945BAD"/>
          </a:solidFill>
          <a:ln>
            <a:solidFill>
              <a:srgbClr val="945BAD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latin typeface="Forte" panose="03060902040502070203" pitchFamily="66" charset="0"/>
              </a:rPr>
              <a:t>Insert Color:Pink</a:t>
            </a:r>
            <a:endParaRPr lang="es-CO" dirty="0">
              <a:latin typeface="Forte" panose="03060902040502070203" pitchFamily="66" charset="0"/>
            </a:endParaRPr>
          </a:p>
        </p:txBody>
      </p:sp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7EF0AE74-BC58-4C6A-B718-B587F7F9FA15}"/>
              </a:ext>
            </a:extLst>
          </p:cNvPr>
          <p:cNvSpPr/>
          <p:nvPr/>
        </p:nvSpPr>
        <p:spPr>
          <a:xfrm>
            <a:off x="3984662" y="2145588"/>
            <a:ext cx="1890443" cy="585627"/>
          </a:xfrm>
          <a:prstGeom prst="roundRect">
            <a:avLst/>
          </a:prstGeom>
          <a:solidFill>
            <a:srgbClr val="945BAD"/>
          </a:solidFill>
          <a:ln>
            <a:solidFill>
              <a:srgbClr val="945BAD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latin typeface="Forte" panose="03060902040502070203" pitchFamily="66" charset="0"/>
              </a:rPr>
              <a:t>Insert Size</a:t>
            </a:r>
          </a:p>
        </p:txBody>
      </p:sp>
      <p:sp>
        <p:nvSpPr>
          <p:cNvPr id="2" name="Triángulo isósceles 1">
            <a:extLst>
              <a:ext uri="{FF2B5EF4-FFF2-40B4-BE49-F238E27FC236}">
                <a16:creationId xmlns:a16="http://schemas.microsoft.com/office/drawing/2014/main" id="{D705DD46-078C-43BE-AF5A-215E740DE8FC}"/>
              </a:ext>
            </a:extLst>
          </p:cNvPr>
          <p:cNvSpPr/>
          <p:nvPr/>
        </p:nvSpPr>
        <p:spPr>
          <a:xfrm rot="5400000">
            <a:off x="5481263" y="2368194"/>
            <a:ext cx="251717" cy="169523"/>
          </a:xfrm>
          <a:prstGeom prst="triangle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7DDF1CC8-E8EB-4CDE-8D63-7C1B9EDCF35A}"/>
              </a:ext>
            </a:extLst>
          </p:cNvPr>
          <p:cNvSpPr/>
          <p:nvPr/>
        </p:nvSpPr>
        <p:spPr>
          <a:xfrm>
            <a:off x="6010382" y="2157573"/>
            <a:ext cx="1469205" cy="1150705"/>
          </a:xfrm>
          <a:prstGeom prst="roundRect">
            <a:avLst/>
          </a:prstGeom>
          <a:solidFill>
            <a:srgbClr val="945BAD"/>
          </a:solidFill>
          <a:ln w="38100">
            <a:solidFill>
              <a:srgbClr val="945BAD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 err="1">
                <a:latin typeface="Forte" panose="03060902040502070203" pitchFamily="66" charset="0"/>
              </a:rPr>
              <a:t>Width</a:t>
            </a:r>
            <a:endParaRPr lang="es-ES" sz="2400" dirty="0">
              <a:latin typeface="Forte" panose="03060902040502070203" pitchFamily="66" charset="0"/>
            </a:endParaRPr>
          </a:p>
          <a:p>
            <a:pPr algn="ctr"/>
            <a:r>
              <a:rPr lang="es-ES" sz="2400" dirty="0">
                <a:latin typeface="Forte" panose="03060902040502070203" pitchFamily="66" charset="0"/>
              </a:rPr>
              <a:t>Long</a:t>
            </a:r>
          </a:p>
        </p:txBody>
      </p:sp>
      <p:sp>
        <p:nvSpPr>
          <p:cNvPr id="14" name="Diagrama de flujo: terminador 13">
            <a:hlinkClick r:id="rId4" action="ppaction://hlinksldjump"/>
            <a:extLst>
              <a:ext uri="{FF2B5EF4-FFF2-40B4-BE49-F238E27FC236}">
                <a16:creationId xmlns:a16="http://schemas.microsoft.com/office/drawing/2014/main" id="{B0D6F0E9-91EB-47B2-8ED8-3FA31096CC6D}"/>
              </a:ext>
            </a:extLst>
          </p:cNvPr>
          <p:cNvSpPr/>
          <p:nvPr/>
        </p:nvSpPr>
        <p:spPr>
          <a:xfrm>
            <a:off x="4767209" y="5363108"/>
            <a:ext cx="1089061" cy="482885"/>
          </a:xfrm>
          <a:prstGeom prst="flowChartTerminator">
            <a:avLst/>
          </a:prstGeom>
          <a:solidFill>
            <a:srgbClr val="EAEA1E">
              <a:alpha val="52941"/>
            </a:srgbClr>
          </a:solidFill>
          <a:ln w="28575">
            <a:solidFill>
              <a:srgbClr val="DEED1B"/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latin typeface="Forte" panose="03060902040502070203" pitchFamily="66" charset="0"/>
              </a:rPr>
              <a:t>Menu</a:t>
            </a:r>
            <a:endParaRPr lang="es-CO" dirty="0">
              <a:latin typeface="Forte" panose="03060902040502070203" pitchFamily="66" charset="0"/>
            </a:endParaRPr>
          </a:p>
        </p:txBody>
      </p:sp>
      <p:sp>
        <p:nvSpPr>
          <p:cNvPr id="15" name="Diagrama de flujo: terminador 14">
            <a:hlinkClick r:id="rId5" action="ppaction://hlinksldjump"/>
            <a:extLst>
              <a:ext uri="{FF2B5EF4-FFF2-40B4-BE49-F238E27FC236}">
                <a16:creationId xmlns:a16="http://schemas.microsoft.com/office/drawing/2014/main" id="{1B3FA794-09EC-4A7F-96F5-AFB9375AB4DB}"/>
              </a:ext>
            </a:extLst>
          </p:cNvPr>
          <p:cNvSpPr/>
          <p:nvPr/>
        </p:nvSpPr>
        <p:spPr>
          <a:xfrm>
            <a:off x="6308333" y="5332288"/>
            <a:ext cx="1099334" cy="493159"/>
          </a:xfrm>
          <a:prstGeom prst="flowChartTerminator">
            <a:avLst/>
          </a:prstGeom>
          <a:solidFill>
            <a:srgbClr val="EAEA1E">
              <a:alpha val="52941"/>
            </a:srgbClr>
          </a:solidFill>
          <a:ln w="28575">
            <a:solidFill>
              <a:srgbClr val="DEED1B"/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latin typeface="Forte" panose="03060902040502070203" pitchFamily="66" charset="0"/>
              </a:rPr>
              <a:t>  ¡Play!</a:t>
            </a:r>
            <a:endParaRPr lang="es-CO" dirty="0">
              <a:latin typeface="Forte" panose="03060902040502070203" pitchFamily="66" charset="0"/>
            </a:endParaRPr>
          </a:p>
        </p:txBody>
      </p:sp>
      <p:sp>
        <p:nvSpPr>
          <p:cNvPr id="16" name="Triángulo isósceles 15">
            <a:extLst>
              <a:ext uri="{FF2B5EF4-FFF2-40B4-BE49-F238E27FC236}">
                <a16:creationId xmlns:a16="http://schemas.microsoft.com/office/drawing/2014/main" id="{BDE3CC56-1756-4E5E-AB86-ED0095E683A4}"/>
              </a:ext>
            </a:extLst>
          </p:cNvPr>
          <p:cNvSpPr/>
          <p:nvPr/>
        </p:nvSpPr>
        <p:spPr>
          <a:xfrm rot="5400000">
            <a:off x="7174787" y="2469223"/>
            <a:ext cx="251717" cy="169523"/>
          </a:xfrm>
          <a:prstGeom prst="triangle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7" name="Triángulo isósceles 16">
            <a:extLst>
              <a:ext uri="{FF2B5EF4-FFF2-40B4-BE49-F238E27FC236}">
                <a16:creationId xmlns:a16="http://schemas.microsoft.com/office/drawing/2014/main" id="{FC70E75A-1E04-4561-B43B-0554E54D3025}"/>
              </a:ext>
            </a:extLst>
          </p:cNvPr>
          <p:cNvSpPr/>
          <p:nvPr/>
        </p:nvSpPr>
        <p:spPr>
          <a:xfrm rot="10800000">
            <a:off x="7123416" y="2880190"/>
            <a:ext cx="251717" cy="169523"/>
          </a:xfrm>
          <a:prstGeom prst="triangle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21" name="Rectángulo: esquinas redondeadas 20">
            <a:extLst>
              <a:ext uri="{FF2B5EF4-FFF2-40B4-BE49-F238E27FC236}">
                <a16:creationId xmlns:a16="http://schemas.microsoft.com/office/drawing/2014/main" id="{8FD7A754-3B51-4369-8AB9-765432968275}"/>
              </a:ext>
            </a:extLst>
          </p:cNvPr>
          <p:cNvSpPr/>
          <p:nvPr/>
        </p:nvSpPr>
        <p:spPr>
          <a:xfrm>
            <a:off x="7796375" y="1972640"/>
            <a:ext cx="453774" cy="1777427"/>
          </a:xfrm>
          <a:prstGeom prst="roundRect">
            <a:avLst/>
          </a:prstGeom>
          <a:solidFill>
            <a:srgbClr val="945BAD"/>
          </a:solidFill>
          <a:ln w="38100">
            <a:solidFill>
              <a:srgbClr val="945BAD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dirty="0">
                <a:latin typeface="Forte" panose="03060902040502070203" pitchFamily="66" charset="0"/>
              </a:rPr>
              <a:t>1</a:t>
            </a:r>
          </a:p>
          <a:p>
            <a:pPr algn="ctr"/>
            <a:r>
              <a:rPr lang="es-ES" sz="2000" dirty="0">
                <a:latin typeface="Forte" panose="03060902040502070203" pitchFamily="66" charset="0"/>
              </a:rPr>
              <a:t>2</a:t>
            </a:r>
          </a:p>
          <a:p>
            <a:pPr algn="ctr"/>
            <a:r>
              <a:rPr lang="es-ES" sz="2000" dirty="0">
                <a:latin typeface="Forte" panose="03060902040502070203" pitchFamily="66" charset="0"/>
              </a:rPr>
              <a:t>3</a:t>
            </a:r>
          </a:p>
          <a:p>
            <a:pPr algn="ctr"/>
            <a:r>
              <a:rPr lang="es-ES" sz="2000" dirty="0">
                <a:latin typeface="Forte" panose="03060902040502070203" pitchFamily="66" charset="0"/>
              </a:rPr>
              <a:t>4</a:t>
            </a:r>
          </a:p>
          <a:p>
            <a:pPr algn="ctr"/>
            <a:r>
              <a:rPr lang="es-ES" sz="2000" dirty="0">
                <a:latin typeface="Forte" panose="03060902040502070203" pitchFamily="66" charset="0"/>
              </a:rPr>
              <a:t>…</a:t>
            </a:r>
          </a:p>
        </p:txBody>
      </p:sp>
      <p:sp>
        <p:nvSpPr>
          <p:cNvPr id="22" name="Rectángulo: esquinas redondeadas 21">
            <a:extLst>
              <a:ext uri="{FF2B5EF4-FFF2-40B4-BE49-F238E27FC236}">
                <a16:creationId xmlns:a16="http://schemas.microsoft.com/office/drawing/2014/main" id="{9842EDAE-8C04-4B69-8B4F-05B22931DA9D}"/>
              </a:ext>
            </a:extLst>
          </p:cNvPr>
          <p:cNvSpPr/>
          <p:nvPr/>
        </p:nvSpPr>
        <p:spPr>
          <a:xfrm>
            <a:off x="6952181" y="3378486"/>
            <a:ext cx="547954" cy="1707221"/>
          </a:xfrm>
          <a:prstGeom prst="roundRect">
            <a:avLst/>
          </a:prstGeom>
          <a:solidFill>
            <a:srgbClr val="945BAD"/>
          </a:solidFill>
          <a:ln w="38100">
            <a:solidFill>
              <a:srgbClr val="945BAD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dirty="0">
                <a:latin typeface="Forte" panose="03060902040502070203" pitchFamily="66" charset="0"/>
              </a:rPr>
              <a:t>1</a:t>
            </a:r>
          </a:p>
          <a:p>
            <a:pPr algn="ctr"/>
            <a:r>
              <a:rPr lang="es-ES" sz="2000" dirty="0">
                <a:latin typeface="Forte" panose="03060902040502070203" pitchFamily="66" charset="0"/>
              </a:rPr>
              <a:t>2</a:t>
            </a:r>
          </a:p>
          <a:p>
            <a:pPr algn="ctr"/>
            <a:r>
              <a:rPr lang="es-ES" sz="2000" dirty="0">
                <a:latin typeface="Forte" panose="03060902040502070203" pitchFamily="66" charset="0"/>
              </a:rPr>
              <a:t>3</a:t>
            </a:r>
          </a:p>
          <a:p>
            <a:pPr algn="ctr"/>
            <a:r>
              <a:rPr lang="es-ES" sz="2000" dirty="0">
                <a:latin typeface="Forte" panose="03060902040502070203" pitchFamily="66" charset="0"/>
              </a:rPr>
              <a:t>4</a:t>
            </a:r>
          </a:p>
          <a:p>
            <a:pPr algn="ctr"/>
            <a:r>
              <a:rPr lang="es-ES" sz="2000" dirty="0">
                <a:latin typeface="Forte" panose="03060902040502070203" pitchFamily="66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8455773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FA67CD3-AB4E-4A7A-BEB8-53C445D8C4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726"/>
            <a:ext cx="5614875" cy="6858000"/>
          </a:xfrm>
          <a:prstGeom prst="rect">
            <a:avLst/>
          </a:prstGeom>
          <a:gradFill>
            <a:gsLst>
              <a:gs pos="0">
                <a:schemeClr val="accent6"/>
              </a:gs>
              <a:gs pos="25000">
                <a:schemeClr val="accent6"/>
              </a:gs>
              <a:gs pos="94000">
                <a:schemeClr val="accent1"/>
              </a:gs>
              <a:gs pos="100000">
                <a:schemeClr val="accent1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7CF545F-9C2E-4446-97CD-AD92990C2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35C76A9-9583-4664-8411-77A94CB53E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5476" y="484456"/>
            <a:ext cx="4977976" cy="1454051"/>
          </a:xfrm>
        </p:spPr>
        <p:txBody>
          <a:bodyPr>
            <a:normAutofit/>
          </a:bodyPr>
          <a:lstStyle/>
          <a:p>
            <a:r>
              <a:rPr lang="es-E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Diseño (MVC)</a:t>
            </a:r>
            <a:endParaRPr lang="es-CO" dirty="0">
              <a:solidFill>
                <a:srgbClr val="000000"/>
              </a:solidFill>
            </a:endParaRPr>
          </a:p>
        </p:txBody>
      </p:sp>
      <p:sp>
        <p:nvSpPr>
          <p:cNvPr id="14" name="Freeform 62">
            <a:extLst>
              <a:ext uri="{FF2B5EF4-FFF2-40B4-BE49-F238E27FC236}">
                <a16:creationId xmlns:a16="http://schemas.microsoft.com/office/drawing/2014/main" id="{339C8D78-A644-462F-B674-F440635E5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8619"/>
            <a:ext cx="5000438" cy="5400962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6"/>
                </a:gs>
                <a:gs pos="23000">
                  <a:schemeClr val="accent6"/>
                </a:gs>
                <a:gs pos="83000">
                  <a:schemeClr val="accent1"/>
                </a:gs>
                <a:gs pos="100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DC5827E-6550-4F52-BA30-C1E96574A9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0848" y="1674688"/>
            <a:ext cx="5765804" cy="4335694"/>
          </a:xfrm>
        </p:spPr>
        <p:txBody>
          <a:bodyPr anchor="ctr">
            <a:normAutofit/>
          </a:bodyPr>
          <a:lstStyle/>
          <a:p>
            <a:r>
              <a:rPr lang="es-ES" sz="20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Considerando el diseño de interfaz, determinen los elementos gráficos presentes. Para cada uno de ellos indique su clase y, para los contenedores, su estilo</a:t>
            </a:r>
          </a:p>
          <a:p>
            <a:r>
              <a:rPr lang="es-ES" sz="2000" dirty="0">
                <a:solidFill>
                  <a:srgbClr val="000000"/>
                </a:solidFill>
                <a:latin typeface="Arial" panose="020B0604020202020204" pitchFamily="34" charset="0"/>
              </a:rPr>
              <a:t>1.Jframe</a:t>
            </a:r>
          </a:p>
          <a:p>
            <a:r>
              <a:rPr lang="es-ES" sz="2000" dirty="0">
                <a:solidFill>
                  <a:srgbClr val="000000"/>
                </a:solidFill>
                <a:latin typeface="Arial" panose="020B0604020202020204" pitchFamily="34" charset="0"/>
              </a:rPr>
              <a:t>2.Jbutton</a:t>
            </a:r>
          </a:p>
          <a:p>
            <a:r>
              <a:rPr lang="es-ES" sz="2000" dirty="0">
                <a:solidFill>
                  <a:srgbClr val="000000"/>
                </a:solidFill>
                <a:latin typeface="Arial" panose="020B0604020202020204" pitchFamily="34" charset="0"/>
              </a:rPr>
              <a:t>3.Jbutton</a:t>
            </a:r>
          </a:p>
          <a:p>
            <a:r>
              <a:rPr lang="es-ES" sz="2000" dirty="0">
                <a:solidFill>
                  <a:srgbClr val="000000"/>
                </a:solidFill>
                <a:latin typeface="Arial" panose="020B0604020202020204" pitchFamily="34" charset="0"/>
              </a:rPr>
              <a:t>4.Jbutton</a:t>
            </a:r>
          </a:p>
          <a:p>
            <a:r>
              <a:rPr lang="es-ES" sz="2000" dirty="0">
                <a:solidFill>
                  <a:srgbClr val="000000"/>
                </a:solidFill>
                <a:latin typeface="Arial" panose="020B0604020202020204" pitchFamily="34" charset="0"/>
              </a:rPr>
              <a:t>5.Jbutton</a:t>
            </a:r>
          </a:p>
          <a:p>
            <a:r>
              <a:rPr lang="es-ES" sz="2000" dirty="0">
                <a:solidFill>
                  <a:srgbClr val="000000"/>
                </a:solidFill>
                <a:latin typeface="Arial" panose="020B0604020202020204" pitchFamily="34" charset="0"/>
              </a:rPr>
              <a:t>Contenedor: Jlabel, GridLayout (El contenedor solo almacenara los botones)</a:t>
            </a:r>
          </a:p>
          <a:p>
            <a:endParaRPr lang="es-ES" sz="200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97BBAAC0-8982-4E0F-8F0D-16DEC9C93E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663" y="1346417"/>
            <a:ext cx="3332712" cy="4194186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F972CD31-61A2-403F-8451-8CE7A555F6BF}"/>
              </a:ext>
            </a:extLst>
          </p:cNvPr>
          <p:cNvSpPr txBox="1"/>
          <p:nvPr/>
        </p:nvSpPr>
        <p:spPr>
          <a:xfrm>
            <a:off x="2568541" y="3092521"/>
            <a:ext cx="2568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rgbClr val="FF0000"/>
                </a:solidFill>
              </a:rPr>
              <a:t>1</a:t>
            </a:r>
            <a:endParaRPr lang="es-CO" sz="2400" b="1" dirty="0">
              <a:solidFill>
                <a:srgbClr val="FF0000"/>
              </a:solidFill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7E35EF9E-EBE0-46AA-B997-47F088A2730A}"/>
              </a:ext>
            </a:extLst>
          </p:cNvPr>
          <p:cNvSpPr txBox="1"/>
          <p:nvPr/>
        </p:nvSpPr>
        <p:spPr>
          <a:xfrm>
            <a:off x="1806540" y="1909280"/>
            <a:ext cx="2568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rgbClr val="FF0000"/>
                </a:solidFill>
              </a:rPr>
              <a:t>2</a:t>
            </a:r>
            <a:endParaRPr lang="es-CO" sz="2400" b="1" dirty="0">
              <a:solidFill>
                <a:srgbClr val="FF0000"/>
              </a:solidFill>
            </a:endParaRP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DC449CDA-24D7-4D86-B5FB-15B96413ECBF}"/>
              </a:ext>
            </a:extLst>
          </p:cNvPr>
          <p:cNvSpPr txBox="1"/>
          <p:nvPr/>
        </p:nvSpPr>
        <p:spPr>
          <a:xfrm>
            <a:off x="2041132" y="2544566"/>
            <a:ext cx="2568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rgbClr val="FF0000"/>
                </a:solidFill>
              </a:rPr>
              <a:t>3</a:t>
            </a:r>
            <a:endParaRPr lang="es-CO" sz="2400" b="1" dirty="0">
              <a:solidFill>
                <a:srgbClr val="FF0000"/>
              </a:solidFill>
            </a:endParaRP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EB4C931F-59F0-41A9-8D55-49D3FAB82F4B}"/>
              </a:ext>
            </a:extLst>
          </p:cNvPr>
          <p:cNvSpPr txBox="1"/>
          <p:nvPr/>
        </p:nvSpPr>
        <p:spPr>
          <a:xfrm>
            <a:off x="3232935" y="1958939"/>
            <a:ext cx="2568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rgbClr val="FF0000"/>
                </a:solidFill>
              </a:rPr>
              <a:t>4</a:t>
            </a:r>
            <a:endParaRPr lang="es-CO" sz="2400" b="1" dirty="0">
              <a:solidFill>
                <a:srgbClr val="FF0000"/>
              </a:solidFill>
            </a:endParaRP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5A778899-70D9-4E8C-85EB-F8091CBFFB75}"/>
              </a:ext>
            </a:extLst>
          </p:cNvPr>
          <p:cNvSpPr txBox="1"/>
          <p:nvPr/>
        </p:nvSpPr>
        <p:spPr>
          <a:xfrm>
            <a:off x="3467529" y="2604499"/>
            <a:ext cx="2568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rgbClr val="FF0000"/>
                </a:solidFill>
              </a:rPr>
              <a:t>5</a:t>
            </a:r>
            <a:endParaRPr lang="es-CO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71077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AFA67CD3-AB4E-4A7A-BEB8-53C445D8C4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726"/>
            <a:ext cx="5614875" cy="6858000"/>
          </a:xfrm>
          <a:prstGeom prst="rect">
            <a:avLst/>
          </a:prstGeom>
          <a:gradFill>
            <a:gsLst>
              <a:gs pos="0">
                <a:schemeClr val="accent6"/>
              </a:gs>
              <a:gs pos="25000">
                <a:schemeClr val="accent6"/>
              </a:gs>
              <a:gs pos="94000">
                <a:schemeClr val="accent1"/>
              </a:gs>
              <a:gs pos="100000">
                <a:schemeClr val="accent1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07CF545F-9C2E-4446-97CD-AD92990C2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1" name="Freeform 62">
            <a:extLst>
              <a:ext uri="{FF2B5EF4-FFF2-40B4-BE49-F238E27FC236}">
                <a16:creationId xmlns:a16="http://schemas.microsoft.com/office/drawing/2014/main" id="{339C8D78-A644-462F-B674-F440635E5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8619"/>
            <a:ext cx="5000438" cy="5400962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6"/>
                </a:gs>
                <a:gs pos="23000">
                  <a:schemeClr val="accent6"/>
                </a:gs>
                <a:gs pos="83000">
                  <a:schemeClr val="accent1"/>
                </a:gs>
                <a:gs pos="100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ED5F975F-CBB1-4B15-9B47-2A5FD877B1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615" y="1414376"/>
            <a:ext cx="3094372" cy="3916927"/>
          </a:xfrm>
          <a:prstGeom prst="rect">
            <a:avLst/>
          </a:prstGeom>
        </p:spPr>
      </p:pic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F49C3DD9-5D68-4250-A14D-E1A70BB170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1396" y="863029"/>
            <a:ext cx="5858271" cy="4767209"/>
          </a:xfrm>
        </p:spPr>
        <p:txBody>
          <a:bodyPr anchor="ctr">
            <a:normAutofit/>
          </a:bodyPr>
          <a:lstStyle/>
          <a:p>
            <a:r>
              <a:rPr lang="es-ES" sz="2400" dirty="0">
                <a:solidFill>
                  <a:srgbClr val="000000"/>
                </a:solidFill>
              </a:rPr>
              <a:t>1.Jframe</a:t>
            </a:r>
          </a:p>
          <a:p>
            <a:r>
              <a:rPr lang="es-ES" sz="2400" dirty="0">
                <a:solidFill>
                  <a:srgbClr val="000000"/>
                </a:solidFill>
              </a:rPr>
              <a:t>2.Jlabel</a:t>
            </a:r>
          </a:p>
          <a:p>
            <a:r>
              <a:rPr lang="es-ES" sz="2400" dirty="0">
                <a:solidFill>
                  <a:srgbClr val="000000"/>
                </a:solidFill>
              </a:rPr>
              <a:t>3.Jlabel,diseño:GridLayout,Jlabel va a contener cada imagen del rompecabezas.</a:t>
            </a:r>
          </a:p>
          <a:p>
            <a:r>
              <a:rPr lang="es-ES" sz="2400" dirty="0">
                <a:solidFill>
                  <a:srgbClr val="000000"/>
                </a:solidFill>
              </a:rPr>
              <a:t>4.Jbutton</a:t>
            </a:r>
          </a:p>
          <a:p>
            <a:r>
              <a:rPr lang="es-ES" sz="2400" dirty="0">
                <a:solidFill>
                  <a:srgbClr val="000000"/>
                </a:solidFill>
              </a:rPr>
              <a:t>5.Jbutton</a:t>
            </a:r>
          </a:p>
          <a:p>
            <a:r>
              <a:rPr lang="es-ES" sz="2400" dirty="0">
                <a:solidFill>
                  <a:srgbClr val="000000"/>
                </a:solidFill>
              </a:rPr>
              <a:t>6.(4-5) están contenidos en Jlabel con estilo GridLayout</a:t>
            </a:r>
            <a:endParaRPr lang="es-CO" sz="2400" dirty="0">
              <a:solidFill>
                <a:srgbClr val="000000"/>
              </a:solidFill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8D78BC51-355E-4F1E-BFE9-39072CC00CCD}"/>
              </a:ext>
            </a:extLst>
          </p:cNvPr>
          <p:cNvSpPr txBox="1"/>
          <p:nvPr/>
        </p:nvSpPr>
        <p:spPr>
          <a:xfrm>
            <a:off x="3441843" y="1797978"/>
            <a:ext cx="318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rgbClr val="FF0000"/>
                </a:solidFill>
              </a:rPr>
              <a:t>1</a:t>
            </a:r>
            <a:endParaRPr lang="es-CO" dirty="0">
              <a:solidFill>
                <a:srgbClr val="FF0000"/>
              </a:solidFill>
            </a:endParaRPr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6620BB21-77BB-48DE-89D8-A1C3E5FE01BE}"/>
              </a:ext>
            </a:extLst>
          </p:cNvPr>
          <p:cNvSpPr txBox="1"/>
          <p:nvPr/>
        </p:nvSpPr>
        <p:spPr>
          <a:xfrm>
            <a:off x="1385299" y="1734621"/>
            <a:ext cx="318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rgbClr val="FF0000"/>
                </a:solidFill>
              </a:rPr>
              <a:t>2</a:t>
            </a:r>
            <a:endParaRPr lang="es-CO" dirty="0">
              <a:solidFill>
                <a:srgbClr val="FF0000"/>
              </a:solidFill>
            </a:endParaRPr>
          </a:p>
        </p:txBody>
      </p:sp>
      <p:sp>
        <p:nvSpPr>
          <p:cNvPr id="34" name="CuadroTexto 33">
            <a:extLst>
              <a:ext uri="{FF2B5EF4-FFF2-40B4-BE49-F238E27FC236}">
                <a16:creationId xmlns:a16="http://schemas.microsoft.com/office/drawing/2014/main" id="{C5E0E966-6A3C-4A12-9750-79FC968F4BDD}"/>
              </a:ext>
            </a:extLst>
          </p:cNvPr>
          <p:cNvSpPr txBox="1"/>
          <p:nvPr/>
        </p:nvSpPr>
        <p:spPr>
          <a:xfrm>
            <a:off x="2042845" y="4878513"/>
            <a:ext cx="318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rgbClr val="FF0000"/>
                </a:solidFill>
              </a:rPr>
              <a:t>4</a:t>
            </a:r>
            <a:endParaRPr lang="es-CO" dirty="0">
              <a:solidFill>
                <a:srgbClr val="FF0000"/>
              </a:solidFill>
            </a:endParaRPr>
          </a:p>
        </p:txBody>
      </p:sp>
      <p:sp>
        <p:nvSpPr>
          <p:cNvPr id="35" name="CuadroTexto 34">
            <a:extLst>
              <a:ext uri="{FF2B5EF4-FFF2-40B4-BE49-F238E27FC236}">
                <a16:creationId xmlns:a16="http://schemas.microsoft.com/office/drawing/2014/main" id="{8589F8F0-E4F9-4730-9531-7A61DB0F0BCB}"/>
              </a:ext>
            </a:extLst>
          </p:cNvPr>
          <p:cNvSpPr txBox="1"/>
          <p:nvPr/>
        </p:nvSpPr>
        <p:spPr>
          <a:xfrm>
            <a:off x="3438419" y="2893889"/>
            <a:ext cx="424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rgbClr val="FF0000"/>
                </a:solidFill>
              </a:rPr>
              <a:t>3</a:t>
            </a:r>
            <a:endParaRPr lang="es-CO" dirty="0">
              <a:solidFill>
                <a:srgbClr val="FF0000"/>
              </a:solidFill>
            </a:endParaRPr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A8DDF7C2-76DF-44AC-829F-1C36BA1C601D}"/>
              </a:ext>
            </a:extLst>
          </p:cNvPr>
          <p:cNvSpPr txBox="1"/>
          <p:nvPr/>
        </p:nvSpPr>
        <p:spPr>
          <a:xfrm>
            <a:off x="2760324" y="4907623"/>
            <a:ext cx="318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rgbClr val="FF0000"/>
                </a:solidFill>
              </a:rPr>
              <a:t>5</a:t>
            </a:r>
            <a:endParaRPr lang="es-CO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92604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F7210A6-5D9F-4D23-8503-3ABBFE9996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31" y="2239767"/>
            <a:ext cx="6870398" cy="4469258"/>
          </a:xfrm>
        </p:spPr>
        <p:txBody>
          <a:bodyPr>
            <a:normAutofit/>
          </a:bodyPr>
          <a:lstStyle/>
          <a:p>
            <a:r>
              <a:rPr lang="es-ES" sz="2400" dirty="0"/>
              <a:t>1.Jframe</a:t>
            </a:r>
          </a:p>
          <a:p>
            <a:r>
              <a:rPr lang="es-ES" sz="2400" dirty="0"/>
              <a:t>2.JTextField</a:t>
            </a:r>
          </a:p>
          <a:p>
            <a:r>
              <a:rPr lang="es-ES" sz="2400" dirty="0"/>
              <a:t>3. JTextField</a:t>
            </a:r>
          </a:p>
          <a:p>
            <a:r>
              <a:rPr lang="es-ES" sz="2400" dirty="0"/>
              <a:t>4. JTextField</a:t>
            </a:r>
          </a:p>
          <a:p>
            <a:r>
              <a:rPr lang="es-ES" sz="2400" dirty="0"/>
              <a:t>5.Jbutton</a:t>
            </a:r>
          </a:p>
          <a:p>
            <a:r>
              <a:rPr lang="es-ES" sz="2400" dirty="0"/>
              <a:t>6.Jbutton</a:t>
            </a:r>
          </a:p>
          <a:p>
            <a:r>
              <a:rPr lang="es-ES" sz="2400" dirty="0"/>
              <a:t>7.JLabel,(5-6)están contenidos en Jlabel con estilo GridLayout</a:t>
            </a:r>
          </a:p>
          <a:p>
            <a:r>
              <a:rPr lang="es-ES" sz="2400" dirty="0"/>
              <a:t>8.(2-3-4) están contenidos en un JLabel, estilo GridLayout.</a:t>
            </a:r>
            <a:endParaRPr lang="es-CO" sz="240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D2A28A5-F399-4942-A53F-E2838FB1EF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7" r="10765"/>
          <a:stretch/>
        </p:blipFill>
        <p:spPr>
          <a:xfrm>
            <a:off x="0" y="10"/>
            <a:ext cx="4635571" cy="6857990"/>
          </a:xfrm>
          <a:prstGeom prst="rect">
            <a:avLst/>
          </a:prstGeom>
          <a:effectLst/>
        </p:spPr>
      </p:pic>
      <p:cxnSp>
        <p:nvCxnSpPr>
          <p:cNvPr id="16" name="Straight Connector 9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FBF0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uadroTexto 5">
            <a:extLst>
              <a:ext uri="{FF2B5EF4-FFF2-40B4-BE49-F238E27FC236}">
                <a16:creationId xmlns:a16="http://schemas.microsoft.com/office/drawing/2014/main" id="{F862A2B3-3EBC-4F68-876D-4230FEB9ECCB}"/>
              </a:ext>
            </a:extLst>
          </p:cNvPr>
          <p:cNvSpPr txBox="1"/>
          <p:nvPr/>
        </p:nvSpPr>
        <p:spPr>
          <a:xfrm>
            <a:off x="4006921" y="863029"/>
            <a:ext cx="308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1</a:t>
            </a:r>
            <a:endParaRPr lang="es-CO" b="1" dirty="0">
              <a:solidFill>
                <a:srgbClr val="FF0000"/>
              </a:solidFill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1A9FCCD7-68B1-491D-8AD7-03AA37A5707D}"/>
              </a:ext>
            </a:extLst>
          </p:cNvPr>
          <p:cNvSpPr txBox="1"/>
          <p:nvPr/>
        </p:nvSpPr>
        <p:spPr>
          <a:xfrm>
            <a:off x="3450404" y="1025704"/>
            <a:ext cx="308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2</a:t>
            </a:r>
            <a:endParaRPr lang="es-CO" b="1" dirty="0">
              <a:solidFill>
                <a:srgbClr val="FF0000"/>
              </a:solidFill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16E03426-9E1B-4D9D-A1E6-1659D801A97C}"/>
              </a:ext>
            </a:extLst>
          </p:cNvPr>
          <p:cNvSpPr txBox="1"/>
          <p:nvPr/>
        </p:nvSpPr>
        <p:spPr>
          <a:xfrm>
            <a:off x="3440129" y="1488040"/>
            <a:ext cx="308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3</a:t>
            </a:r>
            <a:endParaRPr lang="es-CO" b="1" dirty="0">
              <a:solidFill>
                <a:srgbClr val="FF0000"/>
              </a:solidFill>
            </a:endParaRP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735B1DB4-B147-4F77-B526-A585558B8183}"/>
              </a:ext>
            </a:extLst>
          </p:cNvPr>
          <p:cNvSpPr txBox="1"/>
          <p:nvPr/>
        </p:nvSpPr>
        <p:spPr>
          <a:xfrm>
            <a:off x="3335677" y="2123326"/>
            <a:ext cx="308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4</a:t>
            </a:r>
            <a:endParaRPr lang="es-CO" b="1" dirty="0">
              <a:solidFill>
                <a:srgbClr val="FF0000"/>
              </a:solidFill>
            </a:endParaRP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1CFD5340-02C2-4F7B-9AB9-B2807884430B}"/>
              </a:ext>
            </a:extLst>
          </p:cNvPr>
          <p:cNvSpPr txBox="1"/>
          <p:nvPr/>
        </p:nvSpPr>
        <p:spPr>
          <a:xfrm>
            <a:off x="1926404" y="5316877"/>
            <a:ext cx="308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5</a:t>
            </a:r>
            <a:endParaRPr lang="es-CO" b="1" dirty="0">
              <a:solidFill>
                <a:srgbClr val="FF0000"/>
              </a:solidFill>
            </a:endParaRP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83B23CDB-4067-44F9-B306-AEEA37BD7FCA}"/>
              </a:ext>
            </a:extLst>
          </p:cNvPr>
          <p:cNvSpPr txBox="1"/>
          <p:nvPr/>
        </p:nvSpPr>
        <p:spPr>
          <a:xfrm>
            <a:off x="3321977" y="5397358"/>
            <a:ext cx="308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6</a:t>
            </a:r>
            <a:endParaRPr lang="es-CO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549262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405</TotalTime>
  <Words>470</Words>
  <Application>Microsoft Office PowerPoint</Application>
  <PresentationFormat>Panorámica</PresentationFormat>
  <Paragraphs>122</Paragraphs>
  <Slides>15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Forte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Diseño (MVC)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Diseño (MvC)</vt:lpstr>
      <vt:lpstr>Diseño (MVC)</vt:lpstr>
      <vt:lpstr>Estudiantes: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ORJUELA HERNANDEZ NATALIA STELLA</dc:creator>
  <cp:lastModifiedBy>ORJUELA HERNANDEZ NATALIA STELLA</cp:lastModifiedBy>
  <cp:revision>45</cp:revision>
  <dcterms:created xsi:type="dcterms:W3CDTF">2021-04-19T22:29:19Z</dcterms:created>
  <dcterms:modified xsi:type="dcterms:W3CDTF">2021-04-29T19:29:58Z</dcterms:modified>
</cp:coreProperties>
</file>